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164"/>
  </p:notesMasterIdLst>
  <p:handoutMasterIdLst>
    <p:handoutMasterId r:id="rId165"/>
  </p:handoutMasterIdLst>
  <p:sldIdLst>
    <p:sldId id="6850" r:id="rId5"/>
    <p:sldId id="2879" r:id="rId6"/>
    <p:sldId id="6861" r:id="rId7"/>
    <p:sldId id="6979" r:id="rId8"/>
    <p:sldId id="6862" r:id="rId9"/>
    <p:sldId id="6873" r:id="rId10"/>
    <p:sldId id="6869" r:id="rId11"/>
    <p:sldId id="6870" r:id="rId12"/>
    <p:sldId id="6980" r:id="rId13"/>
    <p:sldId id="6867" r:id="rId14"/>
    <p:sldId id="6877" r:id="rId15"/>
    <p:sldId id="6874" r:id="rId16"/>
    <p:sldId id="6875" r:id="rId17"/>
    <p:sldId id="6876" r:id="rId18"/>
    <p:sldId id="6878" r:id="rId19"/>
    <p:sldId id="1140" r:id="rId20"/>
    <p:sldId id="6827" r:id="rId21"/>
    <p:sldId id="1120" r:id="rId22"/>
    <p:sldId id="6855" r:id="rId23"/>
    <p:sldId id="6902" r:id="rId24"/>
    <p:sldId id="6904" r:id="rId25"/>
    <p:sldId id="6903" r:id="rId26"/>
    <p:sldId id="6856" r:id="rId27"/>
    <p:sldId id="6859" r:id="rId28"/>
    <p:sldId id="6860" r:id="rId29"/>
    <p:sldId id="6884" r:id="rId30"/>
    <p:sldId id="6879" r:id="rId31"/>
    <p:sldId id="6880" r:id="rId32"/>
    <p:sldId id="6881" r:id="rId33"/>
    <p:sldId id="6906" r:id="rId34"/>
    <p:sldId id="6907" r:id="rId35"/>
    <p:sldId id="6908" r:id="rId36"/>
    <p:sldId id="6905" r:id="rId37"/>
    <p:sldId id="6882" r:id="rId38"/>
    <p:sldId id="6883" r:id="rId39"/>
    <p:sldId id="6885" r:id="rId40"/>
    <p:sldId id="6886" r:id="rId41"/>
    <p:sldId id="6887" r:id="rId42"/>
    <p:sldId id="6889" r:id="rId43"/>
    <p:sldId id="6890" r:id="rId44"/>
    <p:sldId id="6891" r:id="rId45"/>
    <p:sldId id="6892" r:id="rId46"/>
    <p:sldId id="6893" r:id="rId47"/>
    <p:sldId id="6894" r:id="rId48"/>
    <p:sldId id="6895" r:id="rId49"/>
    <p:sldId id="6896" r:id="rId50"/>
    <p:sldId id="6900" r:id="rId51"/>
    <p:sldId id="6898" r:id="rId52"/>
    <p:sldId id="6901" r:id="rId53"/>
    <p:sldId id="6909" r:id="rId54"/>
    <p:sldId id="6911" r:id="rId55"/>
    <p:sldId id="6912" r:id="rId56"/>
    <p:sldId id="6918" r:id="rId57"/>
    <p:sldId id="6934" r:id="rId58"/>
    <p:sldId id="6932" r:id="rId59"/>
    <p:sldId id="6916" r:id="rId60"/>
    <p:sldId id="6917" r:id="rId61"/>
    <p:sldId id="6933" r:id="rId62"/>
    <p:sldId id="6931" r:id="rId63"/>
    <p:sldId id="6930" r:id="rId64"/>
    <p:sldId id="6920" r:id="rId65"/>
    <p:sldId id="6921" r:id="rId66"/>
    <p:sldId id="6922" r:id="rId67"/>
    <p:sldId id="6923" r:id="rId68"/>
    <p:sldId id="6924" r:id="rId69"/>
    <p:sldId id="6925" r:id="rId70"/>
    <p:sldId id="6926" r:id="rId71"/>
    <p:sldId id="6927" r:id="rId72"/>
    <p:sldId id="6928" r:id="rId73"/>
    <p:sldId id="6940" r:id="rId74"/>
    <p:sldId id="6941" r:id="rId75"/>
    <p:sldId id="6919" r:id="rId76"/>
    <p:sldId id="6945" r:id="rId77"/>
    <p:sldId id="6944" r:id="rId78"/>
    <p:sldId id="6939" r:id="rId79"/>
    <p:sldId id="6935" r:id="rId80"/>
    <p:sldId id="6937" r:id="rId81"/>
    <p:sldId id="6936" r:id="rId82"/>
    <p:sldId id="6938" r:id="rId83"/>
    <p:sldId id="6948" r:id="rId84"/>
    <p:sldId id="6951" r:id="rId85"/>
    <p:sldId id="6950" r:id="rId86"/>
    <p:sldId id="6949" r:id="rId87"/>
    <p:sldId id="6953" r:id="rId88"/>
    <p:sldId id="6952" r:id="rId89"/>
    <p:sldId id="6954" r:id="rId90"/>
    <p:sldId id="6946" r:id="rId91"/>
    <p:sldId id="6947" r:id="rId92"/>
    <p:sldId id="6955" r:id="rId93"/>
    <p:sldId id="6956" r:id="rId94"/>
    <p:sldId id="6957" r:id="rId95"/>
    <p:sldId id="6958" r:id="rId96"/>
    <p:sldId id="6962" r:id="rId97"/>
    <p:sldId id="6959" r:id="rId98"/>
    <p:sldId id="6960" r:id="rId99"/>
    <p:sldId id="6961" r:id="rId100"/>
    <p:sldId id="6963" r:id="rId101"/>
    <p:sldId id="6965" r:id="rId102"/>
    <p:sldId id="6964" r:id="rId103"/>
    <p:sldId id="6966" r:id="rId104"/>
    <p:sldId id="6967" r:id="rId105"/>
    <p:sldId id="6969" r:id="rId106"/>
    <p:sldId id="6970" r:id="rId107"/>
    <p:sldId id="6973" r:id="rId108"/>
    <p:sldId id="6974" r:id="rId109"/>
    <p:sldId id="6971" r:id="rId110"/>
    <p:sldId id="6972" r:id="rId111"/>
    <p:sldId id="6981" r:id="rId112"/>
    <p:sldId id="6984" r:id="rId113"/>
    <p:sldId id="6985" r:id="rId114"/>
    <p:sldId id="6986" r:id="rId115"/>
    <p:sldId id="6987" r:id="rId116"/>
    <p:sldId id="6988" r:id="rId117"/>
    <p:sldId id="6990" r:id="rId118"/>
    <p:sldId id="6991" r:id="rId119"/>
    <p:sldId id="6992" r:id="rId120"/>
    <p:sldId id="6993" r:id="rId121"/>
    <p:sldId id="6994" r:id="rId122"/>
    <p:sldId id="6995" r:id="rId123"/>
    <p:sldId id="6996" r:id="rId124"/>
    <p:sldId id="6997" r:id="rId125"/>
    <p:sldId id="6998" r:id="rId126"/>
    <p:sldId id="6999" r:id="rId127"/>
    <p:sldId id="7001" r:id="rId128"/>
    <p:sldId id="7000" r:id="rId129"/>
    <p:sldId id="7003" r:id="rId130"/>
    <p:sldId id="7002" r:id="rId131"/>
    <p:sldId id="7004" r:id="rId132"/>
    <p:sldId id="7005" r:id="rId133"/>
    <p:sldId id="7006" r:id="rId134"/>
    <p:sldId id="7007" r:id="rId135"/>
    <p:sldId id="7008" r:id="rId136"/>
    <p:sldId id="7012" r:id="rId137"/>
    <p:sldId id="7009" r:id="rId138"/>
    <p:sldId id="7014" r:id="rId139"/>
    <p:sldId id="7013" r:id="rId140"/>
    <p:sldId id="7015" r:id="rId141"/>
    <p:sldId id="7016" r:id="rId142"/>
    <p:sldId id="7017" r:id="rId143"/>
    <p:sldId id="7018" r:id="rId144"/>
    <p:sldId id="7047" r:id="rId145"/>
    <p:sldId id="7019" r:id="rId146"/>
    <p:sldId id="7020" r:id="rId147"/>
    <p:sldId id="7021" r:id="rId148"/>
    <p:sldId id="7022" r:id="rId149"/>
    <p:sldId id="7023" r:id="rId150"/>
    <p:sldId id="7024" r:id="rId151"/>
    <p:sldId id="7025" r:id="rId152"/>
    <p:sldId id="7026" r:id="rId153"/>
    <p:sldId id="7027" r:id="rId154"/>
    <p:sldId id="7040" r:id="rId155"/>
    <p:sldId id="7038" r:id="rId156"/>
    <p:sldId id="7041" r:id="rId157"/>
    <p:sldId id="7042" r:id="rId158"/>
    <p:sldId id="7039" r:id="rId159"/>
    <p:sldId id="7043" r:id="rId160"/>
    <p:sldId id="7045" r:id="rId161"/>
    <p:sldId id="7046" r:id="rId162"/>
    <p:sldId id="7059"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7BD05-5CD5-4D44-AA35-4AADCB924EB3}" v="138" dt="2021-10-07T11:46:56.830"/>
    <p1510:client id="{DFA87AA8-D27B-DD47-A9C0-4DDB0E0206B3}" v="16" dt="2021-10-01T09:35:46.2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3"/>
    <p:restoredTop sz="94632"/>
  </p:normalViewPr>
  <p:slideViewPr>
    <p:cSldViewPr snapToGrid="0">
      <p:cViewPr varScale="1">
        <p:scale>
          <a:sx n="106" d="100"/>
          <a:sy n="106" d="100"/>
        </p:scale>
        <p:origin x="896"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microsoft.com/office/2016/11/relationships/changesInfo" Target="changesInfos/changesInfo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microsoft.com/office/2015/10/relationships/revisionInfo" Target="revisionInfo.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handoutMaster" Target="handoutMasters/handout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sarun Chuaisongkhro" userId="a7a91740-7e8b-4dbd-9143-b6aedb25e6ea" providerId="ADAL" clId="{3167BD05-5CD5-4D44-AA35-4AADCB924EB3}"/>
    <pc:docChg chg="modSld">
      <pc:chgData name="Patsarun Chuaisongkhro" userId="a7a91740-7e8b-4dbd-9143-b6aedb25e6ea" providerId="ADAL" clId="{3167BD05-5CD5-4D44-AA35-4AADCB924EB3}" dt="2021-10-07T11:46:56.830" v="130" actId="20577"/>
      <pc:docMkLst>
        <pc:docMk/>
      </pc:docMkLst>
      <pc:sldChg chg="addSp">
        <pc:chgData name="Patsarun Chuaisongkhro" userId="a7a91740-7e8b-4dbd-9143-b6aedb25e6ea" providerId="ADAL" clId="{3167BD05-5CD5-4D44-AA35-4AADCB924EB3}" dt="2021-09-30T17:04:57.863" v="0"/>
        <pc:sldMkLst>
          <pc:docMk/>
          <pc:sldMk cId="2572311572" sldId="6856"/>
        </pc:sldMkLst>
        <pc:inkChg chg="add">
          <ac:chgData name="Patsarun Chuaisongkhro" userId="a7a91740-7e8b-4dbd-9143-b6aedb25e6ea" providerId="ADAL" clId="{3167BD05-5CD5-4D44-AA35-4AADCB924EB3}" dt="2021-09-30T17:04:57.863" v="0"/>
          <ac:inkMkLst>
            <pc:docMk/>
            <pc:sldMk cId="2572311572" sldId="6856"/>
            <ac:inkMk id="3" creationId="{110D2C1B-3F16-4147-A5B8-975AED1EFF00}"/>
          </ac:inkMkLst>
        </pc:inkChg>
        <pc:inkChg chg="add">
          <ac:chgData name="Patsarun Chuaisongkhro" userId="a7a91740-7e8b-4dbd-9143-b6aedb25e6ea" providerId="ADAL" clId="{3167BD05-5CD5-4D44-AA35-4AADCB924EB3}" dt="2021-09-30T17:04:57.863" v="0"/>
          <ac:inkMkLst>
            <pc:docMk/>
            <pc:sldMk cId="2572311572" sldId="6856"/>
            <ac:inkMk id="5" creationId="{C4870A4B-F4DE-4E44-92DB-A8C12E4CBC55}"/>
          </ac:inkMkLst>
        </pc:inkChg>
      </pc:sldChg>
      <pc:sldChg chg="addSp">
        <pc:chgData name="Patsarun Chuaisongkhro" userId="a7a91740-7e8b-4dbd-9143-b6aedb25e6ea" providerId="ADAL" clId="{3167BD05-5CD5-4D44-AA35-4AADCB924EB3}" dt="2021-09-30T17:04:57.863" v="0"/>
        <pc:sldMkLst>
          <pc:docMk/>
          <pc:sldMk cId="4111603012" sldId="6867"/>
        </pc:sldMkLst>
        <pc:inkChg chg="add">
          <ac:chgData name="Patsarun Chuaisongkhro" userId="a7a91740-7e8b-4dbd-9143-b6aedb25e6ea" providerId="ADAL" clId="{3167BD05-5CD5-4D44-AA35-4AADCB924EB3}" dt="2021-09-30T17:04:57.863" v="0"/>
          <ac:inkMkLst>
            <pc:docMk/>
            <pc:sldMk cId="4111603012" sldId="6867"/>
            <ac:inkMk id="3" creationId="{628FE0EE-C752-4CD4-9028-99B757B19603}"/>
          </ac:inkMkLst>
        </pc:inkChg>
        <pc:inkChg chg="add">
          <ac:chgData name="Patsarun Chuaisongkhro" userId="a7a91740-7e8b-4dbd-9143-b6aedb25e6ea" providerId="ADAL" clId="{3167BD05-5CD5-4D44-AA35-4AADCB924EB3}" dt="2021-09-30T17:04:57.863" v="0"/>
          <ac:inkMkLst>
            <pc:docMk/>
            <pc:sldMk cId="4111603012" sldId="6867"/>
            <ac:inkMk id="5" creationId="{EE07BB03-C898-4D3D-A55A-702C9AF656FB}"/>
          </ac:inkMkLst>
        </pc:inkChg>
        <pc:inkChg chg="add">
          <ac:chgData name="Patsarun Chuaisongkhro" userId="a7a91740-7e8b-4dbd-9143-b6aedb25e6ea" providerId="ADAL" clId="{3167BD05-5CD5-4D44-AA35-4AADCB924EB3}" dt="2021-09-30T17:04:57.863" v="0"/>
          <ac:inkMkLst>
            <pc:docMk/>
            <pc:sldMk cId="4111603012" sldId="6867"/>
            <ac:inkMk id="6" creationId="{AA4A1757-E40B-4BFD-BDB1-D871371599A6}"/>
          </ac:inkMkLst>
        </pc:inkChg>
        <pc:inkChg chg="add">
          <ac:chgData name="Patsarun Chuaisongkhro" userId="a7a91740-7e8b-4dbd-9143-b6aedb25e6ea" providerId="ADAL" clId="{3167BD05-5CD5-4D44-AA35-4AADCB924EB3}" dt="2021-09-30T17:04:57.863" v="0"/>
          <ac:inkMkLst>
            <pc:docMk/>
            <pc:sldMk cId="4111603012" sldId="6867"/>
            <ac:inkMk id="7" creationId="{EE9CEFA1-D748-4B21-844F-92B83958789C}"/>
          </ac:inkMkLst>
        </pc:inkChg>
        <pc:inkChg chg="add">
          <ac:chgData name="Patsarun Chuaisongkhro" userId="a7a91740-7e8b-4dbd-9143-b6aedb25e6ea" providerId="ADAL" clId="{3167BD05-5CD5-4D44-AA35-4AADCB924EB3}" dt="2021-09-30T17:04:57.863" v="0"/>
          <ac:inkMkLst>
            <pc:docMk/>
            <pc:sldMk cId="4111603012" sldId="6867"/>
            <ac:inkMk id="9" creationId="{120D937C-E949-4DDB-B455-E708D984227D}"/>
          </ac:inkMkLst>
        </pc:inkChg>
        <pc:inkChg chg="add">
          <ac:chgData name="Patsarun Chuaisongkhro" userId="a7a91740-7e8b-4dbd-9143-b6aedb25e6ea" providerId="ADAL" clId="{3167BD05-5CD5-4D44-AA35-4AADCB924EB3}" dt="2021-09-30T17:04:57.863" v="0"/>
          <ac:inkMkLst>
            <pc:docMk/>
            <pc:sldMk cId="4111603012" sldId="6867"/>
            <ac:inkMk id="10" creationId="{E545A8F9-F88E-45A8-9851-7A27D8CFDDC3}"/>
          </ac:inkMkLst>
        </pc:inkChg>
        <pc:inkChg chg="add">
          <ac:chgData name="Patsarun Chuaisongkhro" userId="a7a91740-7e8b-4dbd-9143-b6aedb25e6ea" providerId="ADAL" clId="{3167BD05-5CD5-4D44-AA35-4AADCB924EB3}" dt="2021-09-30T17:04:57.863" v="0"/>
          <ac:inkMkLst>
            <pc:docMk/>
            <pc:sldMk cId="4111603012" sldId="6867"/>
            <ac:inkMk id="12" creationId="{93DE2FD7-7187-433F-B6FA-7297D4501997}"/>
          </ac:inkMkLst>
        </pc:inkChg>
      </pc:sldChg>
      <pc:sldChg chg="addSp">
        <pc:chgData name="Patsarun Chuaisongkhro" userId="a7a91740-7e8b-4dbd-9143-b6aedb25e6ea" providerId="ADAL" clId="{3167BD05-5CD5-4D44-AA35-4AADCB924EB3}" dt="2021-09-30T17:04:57.863" v="0"/>
        <pc:sldMkLst>
          <pc:docMk/>
          <pc:sldMk cId="1121474011" sldId="6877"/>
        </pc:sldMkLst>
        <pc:inkChg chg="add">
          <ac:chgData name="Patsarun Chuaisongkhro" userId="a7a91740-7e8b-4dbd-9143-b6aedb25e6ea" providerId="ADAL" clId="{3167BD05-5CD5-4D44-AA35-4AADCB924EB3}" dt="2021-09-30T17:04:57.863" v="0"/>
          <ac:inkMkLst>
            <pc:docMk/>
            <pc:sldMk cId="1121474011" sldId="6877"/>
            <ac:inkMk id="3" creationId="{E65534A7-F5DF-4B8A-863A-CC644A423C20}"/>
          </ac:inkMkLst>
        </pc:inkChg>
        <pc:inkChg chg="add">
          <ac:chgData name="Patsarun Chuaisongkhro" userId="a7a91740-7e8b-4dbd-9143-b6aedb25e6ea" providerId="ADAL" clId="{3167BD05-5CD5-4D44-AA35-4AADCB924EB3}" dt="2021-09-30T17:04:57.863" v="0"/>
          <ac:inkMkLst>
            <pc:docMk/>
            <pc:sldMk cId="1121474011" sldId="6877"/>
            <ac:inkMk id="5" creationId="{C96DD22C-174A-4A0F-A10E-36D4978896B5}"/>
          </ac:inkMkLst>
        </pc:inkChg>
        <pc:inkChg chg="add">
          <ac:chgData name="Patsarun Chuaisongkhro" userId="a7a91740-7e8b-4dbd-9143-b6aedb25e6ea" providerId="ADAL" clId="{3167BD05-5CD5-4D44-AA35-4AADCB924EB3}" dt="2021-09-30T17:04:57.863" v="0"/>
          <ac:inkMkLst>
            <pc:docMk/>
            <pc:sldMk cId="1121474011" sldId="6877"/>
            <ac:inkMk id="6" creationId="{4242F18D-757B-414D-B34E-21469EC4B8BC}"/>
          </ac:inkMkLst>
        </pc:inkChg>
        <pc:inkChg chg="add">
          <ac:chgData name="Patsarun Chuaisongkhro" userId="a7a91740-7e8b-4dbd-9143-b6aedb25e6ea" providerId="ADAL" clId="{3167BD05-5CD5-4D44-AA35-4AADCB924EB3}" dt="2021-09-30T17:04:57.863" v="0"/>
          <ac:inkMkLst>
            <pc:docMk/>
            <pc:sldMk cId="1121474011" sldId="6877"/>
            <ac:inkMk id="7" creationId="{79156A68-D772-4129-AA6D-55AB06288292}"/>
          </ac:inkMkLst>
        </pc:inkChg>
        <pc:inkChg chg="add">
          <ac:chgData name="Patsarun Chuaisongkhro" userId="a7a91740-7e8b-4dbd-9143-b6aedb25e6ea" providerId="ADAL" clId="{3167BD05-5CD5-4D44-AA35-4AADCB924EB3}" dt="2021-09-30T17:04:57.863" v="0"/>
          <ac:inkMkLst>
            <pc:docMk/>
            <pc:sldMk cId="1121474011" sldId="6877"/>
            <ac:inkMk id="10" creationId="{DCD3E8ED-A84C-48C5-B66B-D8FFBAFE2A22}"/>
          </ac:inkMkLst>
        </pc:inkChg>
        <pc:inkChg chg="add">
          <ac:chgData name="Patsarun Chuaisongkhro" userId="a7a91740-7e8b-4dbd-9143-b6aedb25e6ea" providerId="ADAL" clId="{3167BD05-5CD5-4D44-AA35-4AADCB924EB3}" dt="2021-09-30T17:04:57.863" v="0"/>
          <ac:inkMkLst>
            <pc:docMk/>
            <pc:sldMk cId="1121474011" sldId="6877"/>
            <ac:inkMk id="12" creationId="{64B472DD-03C5-46AB-87C8-39824D65C5B8}"/>
          </ac:inkMkLst>
        </pc:inkChg>
        <pc:inkChg chg="add">
          <ac:chgData name="Patsarun Chuaisongkhro" userId="a7a91740-7e8b-4dbd-9143-b6aedb25e6ea" providerId="ADAL" clId="{3167BD05-5CD5-4D44-AA35-4AADCB924EB3}" dt="2021-09-30T17:04:57.863" v="0"/>
          <ac:inkMkLst>
            <pc:docMk/>
            <pc:sldMk cId="1121474011" sldId="6877"/>
            <ac:inkMk id="13" creationId="{A0C15E20-5589-4BF9-B6F9-2F1FC4DCFD86}"/>
          </ac:inkMkLst>
        </pc:inkChg>
        <pc:inkChg chg="add">
          <ac:chgData name="Patsarun Chuaisongkhro" userId="a7a91740-7e8b-4dbd-9143-b6aedb25e6ea" providerId="ADAL" clId="{3167BD05-5CD5-4D44-AA35-4AADCB924EB3}" dt="2021-09-30T17:04:57.863" v="0"/>
          <ac:inkMkLst>
            <pc:docMk/>
            <pc:sldMk cId="1121474011" sldId="6877"/>
            <ac:inkMk id="14" creationId="{F6E96640-7C96-404C-B9FA-B5235C99E1A8}"/>
          </ac:inkMkLst>
        </pc:inkChg>
        <pc:inkChg chg="add">
          <ac:chgData name="Patsarun Chuaisongkhro" userId="a7a91740-7e8b-4dbd-9143-b6aedb25e6ea" providerId="ADAL" clId="{3167BD05-5CD5-4D44-AA35-4AADCB924EB3}" dt="2021-09-30T17:04:57.863" v="0"/>
          <ac:inkMkLst>
            <pc:docMk/>
            <pc:sldMk cId="1121474011" sldId="6877"/>
            <ac:inkMk id="15" creationId="{0769C801-A1A6-4236-8E0F-F817BA782A71}"/>
          </ac:inkMkLst>
        </pc:inkChg>
        <pc:inkChg chg="add">
          <ac:chgData name="Patsarun Chuaisongkhro" userId="a7a91740-7e8b-4dbd-9143-b6aedb25e6ea" providerId="ADAL" clId="{3167BD05-5CD5-4D44-AA35-4AADCB924EB3}" dt="2021-09-30T17:04:57.863" v="0"/>
          <ac:inkMkLst>
            <pc:docMk/>
            <pc:sldMk cId="1121474011" sldId="6877"/>
            <ac:inkMk id="16" creationId="{FBD443F3-04A9-4E53-99DD-0ED7FD6220FC}"/>
          </ac:inkMkLst>
        </pc:inkChg>
      </pc:sldChg>
      <pc:sldChg chg="addSp">
        <pc:chgData name="Patsarun Chuaisongkhro" userId="a7a91740-7e8b-4dbd-9143-b6aedb25e6ea" providerId="ADAL" clId="{3167BD05-5CD5-4D44-AA35-4AADCB924EB3}" dt="2021-09-30T17:04:57.863" v="0"/>
        <pc:sldMkLst>
          <pc:docMk/>
          <pc:sldMk cId="1475241215" sldId="6879"/>
        </pc:sldMkLst>
        <pc:inkChg chg="add">
          <ac:chgData name="Patsarun Chuaisongkhro" userId="a7a91740-7e8b-4dbd-9143-b6aedb25e6ea" providerId="ADAL" clId="{3167BD05-5CD5-4D44-AA35-4AADCB924EB3}" dt="2021-09-30T17:04:57.863" v="0"/>
          <ac:inkMkLst>
            <pc:docMk/>
            <pc:sldMk cId="1475241215" sldId="6879"/>
            <ac:inkMk id="3" creationId="{01DB3036-7920-4B78-9BC6-4E1721916C5F}"/>
          </ac:inkMkLst>
        </pc:inkChg>
      </pc:sldChg>
      <pc:sldChg chg="addSp">
        <pc:chgData name="Patsarun Chuaisongkhro" userId="a7a91740-7e8b-4dbd-9143-b6aedb25e6ea" providerId="ADAL" clId="{3167BD05-5CD5-4D44-AA35-4AADCB924EB3}" dt="2021-09-30T17:04:57.863" v="0"/>
        <pc:sldMkLst>
          <pc:docMk/>
          <pc:sldMk cId="1170636112" sldId="6882"/>
        </pc:sldMkLst>
        <pc:inkChg chg="add">
          <ac:chgData name="Patsarun Chuaisongkhro" userId="a7a91740-7e8b-4dbd-9143-b6aedb25e6ea" providerId="ADAL" clId="{3167BD05-5CD5-4D44-AA35-4AADCB924EB3}" dt="2021-09-30T17:04:57.863" v="0"/>
          <ac:inkMkLst>
            <pc:docMk/>
            <pc:sldMk cId="1170636112" sldId="6882"/>
            <ac:inkMk id="2" creationId="{54E6373A-78C2-4838-857D-C990C9BFDAB1}"/>
          </ac:inkMkLst>
        </pc:inkChg>
        <pc:inkChg chg="add">
          <ac:chgData name="Patsarun Chuaisongkhro" userId="a7a91740-7e8b-4dbd-9143-b6aedb25e6ea" providerId="ADAL" clId="{3167BD05-5CD5-4D44-AA35-4AADCB924EB3}" dt="2021-09-30T17:04:57.863" v="0"/>
          <ac:inkMkLst>
            <pc:docMk/>
            <pc:sldMk cId="1170636112" sldId="6882"/>
            <ac:inkMk id="5" creationId="{759FD972-944E-441B-9FD6-6E6E4A5E5ACC}"/>
          </ac:inkMkLst>
        </pc:inkChg>
        <pc:inkChg chg="add">
          <ac:chgData name="Patsarun Chuaisongkhro" userId="a7a91740-7e8b-4dbd-9143-b6aedb25e6ea" providerId="ADAL" clId="{3167BD05-5CD5-4D44-AA35-4AADCB924EB3}" dt="2021-09-30T17:04:57.863" v="0"/>
          <ac:inkMkLst>
            <pc:docMk/>
            <pc:sldMk cId="1170636112" sldId="6882"/>
            <ac:inkMk id="6" creationId="{9333FAFA-06F3-47AE-BB0C-ACFCC8A436DD}"/>
          </ac:inkMkLst>
        </pc:inkChg>
      </pc:sldChg>
      <pc:sldChg chg="addSp">
        <pc:chgData name="Patsarun Chuaisongkhro" userId="a7a91740-7e8b-4dbd-9143-b6aedb25e6ea" providerId="ADAL" clId="{3167BD05-5CD5-4D44-AA35-4AADCB924EB3}" dt="2021-09-30T17:04:57.863" v="0"/>
        <pc:sldMkLst>
          <pc:docMk/>
          <pc:sldMk cId="3051968829" sldId="6883"/>
        </pc:sldMkLst>
        <pc:inkChg chg="add">
          <ac:chgData name="Patsarun Chuaisongkhro" userId="a7a91740-7e8b-4dbd-9143-b6aedb25e6ea" providerId="ADAL" clId="{3167BD05-5CD5-4D44-AA35-4AADCB924EB3}" dt="2021-09-30T17:04:57.863" v="0"/>
          <ac:inkMkLst>
            <pc:docMk/>
            <pc:sldMk cId="3051968829" sldId="6883"/>
            <ac:inkMk id="3" creationId="{71C320CE-2484-4B15-AA03-34401CD272FF}"/>
          </ac:inkMkLst>
        </pc:inkChg>
        <pc:inkChg chg="add">
          <ac:chgData name="Patsarun Chuaisongkhro" userId="a7a91740-7e8b-4dbd-9143-b6aedb25e6ea" providerId="ADAL" clId="{3167BD05-5CD5-4D44-AA35-4AADCB924EB3}" dt="2021-09-30T17:04:57.863" v="0"/>
          <ac:inkMkLst>
            <pc:docMk/>
            <pc:sldMk cId="3051968829" sldId="6883"/>
            <ac:inkMk id="5" creationId="{3AD932C1-3FAF-419A-845C-DF924FB5649A}"/>
          </ac:inkMkLst>
        </pc:inkChg>
      </pc:sldChg>
      <pc:sldChg chg="modSp mod">
        <pc:chgData name="Patsarun Chuaisongkhro" userId="a7a91740-7e8b-4dbd-9143-b6aedb25e6ea" providerId="ADAL" clId="{3167BD05-5CD5-4D44-AA35-4AADCB924EB3}" dt="2021-10-07T11:33:41.905" v="124" actId="20577"/>
        <pc:sldMkLst>
          <pc:docMk/>
          <pc:sldMk cId="2508334980" sldId="6900"/>
        </pc:sldMkLst>
        <pc:spChg chg="mod">
          <ac:chgData name="Patsarun Chuaisongkhro" userId="a7a91740-7e8b-4dbd-9143-b6aedb25e6ea" providerId="ADAL" clId="{3167BD05-5CD5-4D44-AA35-4AADCB924EB3}" dt="2021-10-07T11:33:41.905" v="124" actId="20577"/>
          <ac:spMkLst>
            <pc:docMk/>
            <pc:sldMk cId="2508334980" sldId="6900"/>
            <ac:spMk id="2" creationId="{33F07F62-2D3A-431D-937A-BCEF901B7155}"/>
          </ac:spMkLst>
        </pc:spChg>
      </pc:sldChg>
      <pc:sldChg chg="addSp">
        <pc:chgData name="Patsarun Chuaisongkhro" userId="a7a91740-7e8b-4dbd-9143-b6aedb25e6ea" providerId="ADAL" clId="{3167BD05-5CD5-4D44-AA35-4AADCB924EB3}" dt="2021-09-30T17:04:57.863" v="0"/>
        <pc:sldMkLst>
          <pc:docMk/>
          <pc:sldMk cId="192652120" sldId="6903"/>
        </pc:sldMkLst>
        <pc:inkChg chg="add">
          <ac:chgData name="Patsarun Chuaisongkhro" userId="a7a91740-7e8b-4dbd-9143-b6aedb25e6ea" providerId="ADAL" clId="{3167BD05-5CD5-4D44-AA35-4AADCB924EB3}" dt="2021-09-30T17:04:57.863" v="0"/>
          <ac:inkMkLst>
            <pc:docMk/>
            <pc:sldMk cId="192652120" sldId="6903"/>
            <ac:inkMk id="3" creationId="{E3408190-3264-4A82-B8C1-D340C8AEE70F}"/>
          </ac:inkMkLst>
        </pc:inkChg>
        <pc:inkChg chg="add">
          <ac:chgData name="Patsarun Chuaisongkhro" userId="a7a91740-7e8b-4dbd-9143-b6aedb25e6ea" providerId="ADAL" clId="{3167BD05-5CD5-4D44-AA35-4AADCB924EB3}" dt="2021-09-30T17:04:57.863" v="0"/>
          <ac:inkMkLst>
            <pc:docMk/>
            <pc:sldMk cId="192652120" sldId="6903"/>
            <ac:inkMk id="5" creationId="{26C00FD8-C809-4867-8C99-183B70681399}"/>
          </ac:inkMkLst>
        </pc:inkChg>
        <pc:inkChg chg="add">
          <ac:chgData name="Patsarun Chuaisongkhro" userId="a7a91740-7e8b-4dbd-9143-b6aedb25e6ea" providerId="ADAL" clId="{3167BD05-5CD5-4D44-AA35-4AADCB924EB3}" dt="2021-09-30T17:04:57.863" v="0"/>
          <ac:inkMkLst>
            <pc:docMk/>
            <pc:sldMk cId="192652120" sldId="6903"/>
            <ac:inkMk id="6" creationId="{BCE25A7B-6C79-45E8-81D3-61187171097A}"/>
          </ac:inkMkLst>
        </pc:inkChg>
        <pc:inkChg chg="add">
          <ac:chgData name="Patsarun Chuaisongkhro" userId="a7a91740-7e8b-4dbd-9143-b6aedb25e6ea" providerId="ADAL" clId="{3167BD05-5CD5-4D44-AA35-4AADCB924EB3}" dt="2021-09-30T17:04:57.863" v="0"/>
          <ac:inkMkLst>
            <pc:docMk/>
            <pc:sldMk cId="192652120" sldId="6903"/>
            <ac:inkMk id="7" creationId="{A150CF0B-2AFE-43C3-BF60-9AADF05087AB}"/>
          </ac:inkMkLst>
        </pc:inkChg>
        <pc:inkChg chg="add">
          <ac:chgData name="Patsarun Chuaisongkhro" userId="a7a91740-7e8b-4dbd-9143-b6aedb25e6ea" providerId="ADAL" clId="{3167BD05-5CD5-4D44-AA35-4AADCB924EB3}" dt="2021-09-30T17:04:57.863" v="0"/>
          <ac:inkMkLst>
            <pc:docMk/>
            <pc:sldMk cId="192652120" sldId="6903"/>
            <ac:inkMk id="9" creationId="{EDD4D24B-0062-48D6-A162-46734A0DFFFD}"/>
          </ac:inkMkLst>
        </pc:inkChg>
        <pc:inkChg chg="add">
          <ac:chgData name="Patsarun Chuaisongkhro" userId="a7a91740-7e8b-4dbd-9143-b6aedb25e6ea" providerId="ADAL" clId="{3167BD05-5CD5-4D44-AA35-4AADCB924EB3}" dt="2021-09-30T17:04:57.863" v="0"/>
          <ac:inkMkLst>
            <pc:docMk/>
            <pc:sldMk cId="192652120" sldId="6903"/>
            <ac:inkMk id="11" creationId="{F84F1EE4-00B3-4049-862D-D0BAC40031C3}"/>
          </ac:inkMkLst>
        </pc:inkChg>
        <pc:inkChg chg="add">
          <ac:chgData name="Patsarun Chuaisongkhro" userId="a7a91740-7e8b-4dbd-9143-b6aedb25e6ea" providerId="ADAL" clId="{3167BD05-5CD5-4D44-AA35-4AADCB924EB3}" dt="2021-09-30T17:04:57.863" v="0"/>
          <ac:inkMkLst>
            <pc:docMk/>
            <pc:sldMk cId="192652120" sldId="6903"/>
            <ac:inkMk id="12" creationId="{9DEDDAAD-7406-48DB-A03B-65E8BAE2EDC2}"/>
          </ac:inkMkLst>
        </pc:inkChg>
        <pc:inkChg chg="add">
          <ac:chgData name="Patsarun Chuaisongkhro" userId="a7a91740-7e8b-4dbd-9143-b6aedb25e6ea" providerId="ADAL" clId="{3167BD05-5CD5-4D44-AA35-4AADCB924EB3}" dt="2021-09-30T17:04:57.863" v="0"/>
          <ac:inkMkLst>
            <pc:docMk/>
            <pc:sldMk cId="192652120" sldId="6903"/>
            <ac:inkMk id="13" creationId="{ABFCBE9C-36BC-4365-84D7-8E09CDBE5946}"/>
          </ac:inkMkLst>
        </pc:inkChg>
        <pc:inkChg chg="add">
          <ac:chgData name="Patsarun Chuaisongkhro" userId="a7a91740-7e8b-4dbd-9143-b6aedb25e6ea" providerId="ADAL" clId="{3167BD05-5CD5-4D44-AA35-4AADCB924EB3}" dt="2021-09-30T17:04:57.863" v="0"/>
          <ac:inkMkLst>
            <pc:docMk/>
            <pc:sldMk cId="192652120" sldId="6903"/>
            <ac:inkMk id="14" creationId="{18F50C85-E96B-4CFA-BC00-E88FCB819DB4}"/>
          </ac:inkMkLst>
        </pc:inkChg>
      </pc:sldChg>
      <pc:sldChg chg="addSp">
        <pc:chgData name="Patsarun Chuaisongkhro" userId="a7a91740-7e8b-4dbd-9143-b6aedb25e6ea" providerId="ADAL" clId="{3167BD05-5CD5-4D44-AA35-4AADCB924EB3}" dt="2021-09-30T17:04:57.863" v="0"/>
        <pc:sldMkLst>
          <pc:docMk/>
          <pc:sldMk cId="1100316228" sldId="6904"/>
        </pc:sldMkLst>
        <pc:inkChg chg="add">
          <ac:chgData name="Patsarun Chuaisongkhro" userId="a7a91740-7e8b-4dbd-9143-b6aedb25e6ea" providerId="ADAL" clId="{3167BD05-5CD5-4D44-AA35-4AADCB924EB3}" dt="2021-09-30T17:04:57.863" v="0"/>
          <ac:inkMkLst>
            <pc:docMk/>
            <pc:sldMk cId="1100316228" sldId="6904"/>
            <ac:inkMk id="3" creationId="{1255F117-9BB0-4C0D-8C1A-B7DFFEB38A18}"/>
          </ac:inkMkLst>
        </pc:inkChg>
        <pc:inkChg chg="add">
          <ac:chgData name="Patsarun Chuaisongkhro" userId="a7a91740-7e8b-4dbd-9143-b6aedb25e6ea" providerId="ADAL" clId="{3167BD05-5CD5-4D44-AA35-4AADCB924EB3}" dt="2021-09-30T17:04:57.863" v="0"/>
          <ac:inkMkLst>
            <pc:docMk/>
            <pc:sldMk cId="1100316228" sldId="6904"/>
            <ac:inkMk id="5" creationId="{120FACD7-E2C7-45D4-9F98-D14C05D2AA16}"/>
          </ac:inkMkLst>
        </pc:inkChg>
        <pc:inkChg chg="add">
          <ac:chgData name="Patsarun Chuaisongkhro" userId="a7a91740-7e8b-4dbd-9143-b6aedb25e6ea" providerId="ADAL" clId="{3167BD05-5CD5-4D44-AA35-4AADCB924EB3}" dt="2021-09-30T17:04:57.863" v="0"/>
          <ac:inkMkLst>
            <pc:docMk/>
            <pc:sldMk cId="1100316228" sldId="6904"/>
            <ac:inkMk id="6" creationId="{54840E7B-B9A8-4097-B89F-58074AACB4EC}"/>
          </ac:inkMkLst>
        </pc:inkChg>
        <pc:inkChg chg="add">
          <ac:chgData name="Patsarun Chuaisongkhro" userId="a7a91740-7e8b-4dbd-9143-b6aedb25e6ea" providerId="ADAL" clId="{3167BD05-5CD5-4D44-AA35-4AADCB924EB3}" dt="2021-09-30T17:04:57.863" v="0"/>
          <ac:inkMkLst>
            <pc:docMk/>
            <pc:sldMk cId="1100316228" sldId="6904"/>
            <ac:inkMk id="7" creationId="{D52135FA-5B04-45E2-A9F1-204943A4D9DD}"/>
          </ac:inkMkLst>
        </pc:inkChg>
        <pc:inkChg chg="add">
          <ac:chgData name="Patsarun Chuaisongkhro" userId="a7a91740-7e8b-4dbd-9143-b6aedb25e6ea" providerId="ADAL" clId="{3167BD05-5CD5-4D44-AA35-4AADCB924EB3}" dt="2021-09-30T17:04:57.863" v="0"/>
          <ac:inkMkLst>
            <pc:docMk/>
            <pc:sldMk cId="1100316228" sldId="6904"/>
            <ac:inkMk id="9" creationId="{BE8D246F-0730-46CA-96A1-1DFB990349FE}"/>
          </ac:inkMkLst>
        </pc:inkChg>
      </pc:sldChg>
      <pc:sldChg chg="addSp">
        <pc:chgData name="Patsarun Chuaisongkhro" userId="a7a91740-7e8b-4dbd-9143-b6aedb25e6ea" providerId="ADAL" clId="{3167BD05-5CD5-4D44-AA35-4AADCB924EB3}" dt="2021-09-30T17:04:57.863" v="0"/>
        <pc:sldMkLst>
          <pc:docMk/>
          <pc:sldMk cId="2571957806" sldId="6906"/>
        </pc:sldMkLst>
        <pc:inkChg chg="add">
          <ac:chgData name="Patsarun Chuaisongkhro" userId="a7a91740-7e8b-4dbd-9143-b6aedb25e6ea" providerId="ADAL" clId="{3167BD05-5CD5-4D44-AA35-4AADCB924EB3}" dt="2021-09-30T17:04:57.863" v="0"/>
          <ac:inkMkLst>
            <pc:docMk/>
            <pc:sldMk cId="2571957806" sldId="6906"/>
            <ac:inkMk id="3" creationId="{611E42C4-4FDB-4BB8-859B-D701D030B8C5}"/>
          </ac:inkMkLst>
        </pc:inkChg>
        <pc:inkChg chg="add">
          <ac:chgData name="Patsarun Chuaisongkhro" userId="a7a91740-7e8b-4dbd-9143-b6aedb25e6ea" providerId="ADAL" clId="{3167BD05-5CD5-4D44-AA35-4AADCB924EB3}" dt="2021-09-30T17:04:57.863" v="0"/>
          <ac:inkMkLst>
            <pc:docMk/>
            <pc:sldMk cId="2571957806" sldId="6906"/>
            <ac:inkMk id="5" creationId="{4BE76C22-F081-46C3-9902-0C85D2A37982}"/>
          </ac:inkMkLst>
        </pc:inkChg>
        <pc:inkChg chg="add">
          <ac:chgData name="Patsarun Chuaisongkhro" userId="a7a91740-7e8b-4dbd-9143-b6aedb25e6ea" providerId="ADAL" clId="{3167BD05-5CD5-4D44-AA35-4AADCB924EB3}" dt="2021-09-30T17:04:57.863" v="0"/>
          <ac:inkMkLst>
            <pc:docMk/>
            <pc:sldMk cId="2571957806" sldId="6906"/>
            <ac:inkMk id="6" creationId="{027E95CC-55D7-42A0-856D-3CCBCCEBB8EB}"/>
          </ac:inkMkLst>
        </pc:inkChg>
        <pc:inkChg chg="add">
          <ac:chgData name="Patsarun Chuaisongkhro" userId="a7a91740-7e8b-4dbd-9143-b6aedb25e6ea" providerId="ADAL" clId="{3167BD05-5CD5-4D44-AA35-4AADCB924EB3}" dt="2021-09-30T17:04:57.863" v="0"/>
          <ac:inkMkLst>
            <pc:docMk/>
            <pc:sldMk cId="2571957806" sldId="6906"/>
            <ac:inkMk id="7" creationId="{98F9ACF6-9F0F-4FD0-A6CD-14DF6024FA50}"/>
          </ac:inkMkLst>
        </pc:inkChg>
        <pc:inkChg chg="add">
          <ac:chgData name="Patsarun Chuaisongkhro" userId="a7a91740-7e8b-4dbd-9143-b6aedb25e6ea" providerId="ADAL" clId="{3167BD05-5CD5-4D44-AA35-4AADCB924EB3}" dt="2021-09-30T17:04:57.863" v="0"/>
          <ac:inkMkLst>
            <pc:docMk/>
            <pc:sldMk cId="2571957806" sldId="6906"/>
            <ac:inkMk id="8" creationId="{99F7109B-D542-435E-B58A-69B70D33907E}"/>
          </ac:inkMkLst>
        </pc:inkChg>
        <pc:inkChg chg="add">
          <ac:chgData name="Patsarun Chuaisongkhro" userId="a7a91740-7e8b-4dbd-9143-b6aedb25e6ea" providerId="ADAL" clId="{3167BD05-5CD5-4D44-AA35-4AADCB924EB3}" dt="2021-09-30T17:04:57.863" v="0"/>
          <ac:inkMkLst>
            <pc:docMk/>
            <pc:sldMk cId="2571957806" sldId="6906"/>
            <ac:inkMk id="9" creationId="{41C88B40-B052-4B0F-8C09-B1591A3E55D1}"/>
          </ac:inkMkLst>
        </pc:inkChg>
        <pc:inkChg chg="add">
          <ac:chgData name="Patsarun Chuaisongkhro" userId="a7a91740-7e8b-4dbd-9143-b6aedb25e6ea" providerId="ADAL" clId="{3167BD05-5CD5-4D44-AA35-4AADCB924EB3}" dt="2021-09-30T17:04:57.863" v="0"/>
          <ac:inkMkLst>
            <pc:docMk/>
            <pc:sldMk cId="2571957806" sldId="6906"/>
            <ac:inkMk id="11" creationId="{1FA7CEBD-B02F-45EE-9A2C-82F2341DC07D}"/>
          </ac:inkMkLst>
        </pc:inkChg>
        <pc:inkChg chg="add">
          <ac:chgData name="Patsarun Chuaisongkhro" userId="a7a91740-7e8b-4dbd-9143-b6aedb25e6ea" providerId="ADAL" clId="{3167BD05-5CD5-4D44-AA35-4AADCB924EB3}" dt="2021-09-30T17:04:57.863" v="0"/>
          <ac:inkMkLst>
            <pc:docMk/>
            <pc:sldMk cId="2571957806" sldId="6906"/>
            <ac:inkMk id="12" creationId="{666104DD-76B8-4683-B5DF-605D4B7CF4DA}"/>
          </ac:inkMkLst>
        </pc:inkChg>
        <pc:inkChg chg="add">
          <ac:chgData name="Patsarun Chuaisongkhro" userId="a7a91740-7e8b-4dbd-9143-b6aedb25e6ea" providerId="ADAL" clId="{3167BD05-5CD5-4D44-AA35-4AADCB924EB3}" dt="2021-09-30T17:04:57.863" v="0"/>
          <ac:inkMkLst>
            <pc:docMk/>
            <pc:sldMk cId="2571957806" sldId="6906"/>
            <ac:inkMk id="13" creationId="{3B2F4779-A47D-461D-A879-E421BECC3486}"/>
          </ac:inkMkLst>
        </pc:inkChg>
      </pc:sldChg>
      <pc:sldChg chg="addSp">
        <pc:chgData name="Patsarun Chuaisongkhro" userId="a7a91740-7e8b-4dbd-9143-b6aedb25e6ea" providerId="ADAL" clId="{3167BD05-5CD5-4D44-AA35-4AADCB924EB3}" dt="2021-09-30T17:04:57.863" v="0"/>
        <pc:sldMkLst>
          <pc:docMk/>
          <pc:sldMk cId="2245743830" sldId="6907"/>
        </pc:sldMkLst>
        <pc:inkChg chg="add">
          <ac:chgData name="Patsarun Chuaisongkhro" userId="a7a91740-7e8b-4dbd-9143-b6aedb25e6ea" providerId="ADAL" clId="{3167BD05-5CD5-4D44-AA35-4AADCB924EB3}" dt="2021-09-30T17:04:57.863" v="0"/>
          <ac:inkMkLst>
            <pc:docMk/>
            <pc:sldMk cId="2245743830" sldId="6907"/>
            <ac:inkMk id="3" creationId="{89F60E75-5013-4814-908F-5D08DDA6B2F4}"/>
          </ac:inkMkLst>
        </pc:inkChg>
        <pc:inkChg chg="add">
          <ac:chgData name="Patsarun Chuaisongkhro" userId="a7a91740-7e8b-4dbd-9143-b6aedb25e6ea" providerId="ADAL" clId="{3167BD05-5CD5-4D44-AA35-4AADCB924EB3}" dt="2021-09-30T17:04:57.863" v="0"/>
          <ac:inkMkLst>
            <pc:docMk/>
            <pc:sldMk cId="2245743830" sldId="6907"/>
            <ac:inkMk id="5" creationId="{33C007AD-9639-4A54-8301-4E70E8C15287}"/>
          </ac:inkMkLst>
        </pc:inkChg>
        <pc:inkChg chg="add">
          <ac:chgData name="Patsarun Chuaisongkhro" userId="a7a91740-7e8b-4dbd-9143-b6aedb25e6ea" providerId="ADAL" clId="{3167BD05-5CD5-4D44-AA35-4AADCB924EB3}" dt="2021-09-30T17:04:57.863" v="0"/>
          <ac:inkMkLst>
            <pc:docMk/>
            <pc:sldMk cId="2245743830" sldId="6907"/>
            <ac:inkMk id="6" creationId="{CB98EB2D-C071-4709-9D42-A00BDA3AA061}"/>
          </ac:inkMkLst>
        </pc:inkChg>
        <pc:inkChg chg="add">
          <ac:chgData name="Patsarun Chuaisongkhro" userId="a7a91740-7e8b-4dbd-9143-b6aedb25e6ea" providerId="ADAL" clId="{3167BD05-5CD5-4D44-AA35-4AADCB924EB3}" dt="2021-09-30T17:04:57.863" v="0"/>
          <ac:inkMkLst>
            <pc:docMk/>
            <pc:sldMk cId="2245743830" sldId="6907"/>
            <ac:inkMk id="8" creationId="{28FA2CF3-F165-4107-BE4D-F9C0DFBFC8D3}"/>
          </ac:inkMkLst>
        </pc:inkChg>
        <pc:inkChg chg="add">
          <ac:chgData name="Patsarun Chuaisongkhro" userId="a7a91740-7e8b-4dbd-9143-b6aedb25e6ea" providerId="ADAL" clId="{3167BD05-5CD5-4D44-AA35-4AADCB924EB3}" dt="2021-09-30T17:04:57.863" v="0"/>
          <ac:inkMkLst>
            <pc:docMk/>
            <pc:sldMk cId="2245743830" sldId="6907"/>
            <ac:inkMk id="9" creationId="{A4B2C5E3-750E-4823-AE7F-4003E57A3E2B}"/>
          </ac:inkMkLst>
        </pc:inkChg>
        <pc:inkChg chg="add">
          <ac:chgData name="Patsarun Chuaisongkhro" userId="a7a91740-7e8b-4dbd-9143-b6aedb25e6ea" providerId="ADAL" clId="{3167BD05-5CD5-4D44-AA35-4AADCB924EB3}" dt="2021-09-30T17:04:57.863" v="0"/>
          <ac:inkMkLst>
            <pc:docMk/>
            <pc:sldMk cId="2245743830" sldId="6907"/>
            <ac:inkMk id="11" creationId="{41D0EFF3-E772-472B-AEC3-3BB00B986F87}"/>
          </ac:inkMkLst>
        </pc:inkChg>
        <pc:inkChg chg="add">
          <ac:chgData name="Patsarun Chuaisongkhro" userId="a7a91740-7e8b-4dbd-9143-b6aedb25e6ea" providerId="ADAL" clId="{3167BD05-5CD5-4D44-AA35-4AADCB924EB3}" dt="2021-09-30T17:04:57.863" v="0"/>
          <ac:inkMkLst>
            <pc:docMk/>
            <pc:sldMk cId="2245743830" sldId="6907"/>
            <ac:inkMk id="13" creationId="{2C14F19D-0A88-4DBA-971F-E29E859F2408}"/>
          </ac:inkMkLst>
        </pc:inkChg>
        <pc:inkChg chg="add">
          <ac:chgData name="Patsarun Chuaisongkhro" userId="a7a91740-7e8b-4dbd-9143-b6aedb25e6ea" providerId="ADAL" clId="{3167BD05-5CD5-4D44-AA35-4AADCB924EB3}" dt="2021-09-30T17:04:57.863" v="0"/>
          <ac:inkMkLst>
            <pc:docMk/>
            <pc:sldMk cId="2245743830" sldId="6907"/>
            <ac:inkMk id="14" creationId="{600BCBBB-1604-4AD8-98FD-8D688786B2E5}"/>
          </ac:inkMkLst>
        </pc:inkChg>
        <pc:inkChg chg="add">
          <ac:chgData name="Patsarun Chuaisongkhro" userId="a7a91740-7e8b-4dbd-9143-b6aedb25e6ea" providerId="ADAL" clId="{3167BD05-5CD5-4D44-AA35-4AADCB924EB3}" dt="2021-09-30T17:04:57.863" v="0"/>
          <ac:inkMkLst>
            <pc:docMk/>
            <pc:sldMk cId="2245743830" sldId="6907"/>
            <ac:inkMk id="15" creationId="{BDF3B0FA-F614-4B6D-AB35-5EBEFE128B0B}"/>
          </ac:inkMkLst>
        </pc:inkChg>
        <pc:inkChg chg="add">
          <ac:chgData name="Patsarun Chuaisongkhro" userId="a7a91740-7e8b-4dbd-9143-b6aedb25e6ea" providerId="ADAL" clId="{3167BD05-5CD5-4D44-AA35-4AADCB924EB3}" dt="2021-09-30T17:04:57.863" v="0"/>
          <ac:inkMkLst>
            <pc:docMk/>
            <pc:sldMk cId="2245743830" sldId="6907"/>
            <ac:inkMk id="17" creationId="{A2E9F7A1-8C5A-4F93-8A33-4FDC33DE81E1}"/>
          </ac:inkMkLst>
        </pc:inkChg>
        <pc:inkChg chg="add">
          <ac:chgData name="Patsarun Chuaisongkhro" userId="a7a91740-7e8b-4dbd-9143-b6aedb25e6ea" providerId="ADAL" clId="{3167BD05-5CD5-4D44-AA35-4AADCB924EB3}" dt="2021-09-30T17:04:57.863" v="0"/>
          <ac:inkMkLst>
            <pc:docMk/>
            <pc:sldMk cId="2245743830" sldId="6907"/>
            <ac:inkMk id="18" creationId="{F66FD93C-4467-4773-ACF0-767DF6CED04A}"/>
          </ac:inkMkLst>
        </pc:inkChg>
        <pc:inkChg chg="add">
          <ac:chgData name="Patsarun Chuaisongkhro" userId="a7a91740-7e8b-4dbd-9143-b6aedb25e6ea" providerId="ADAL" clId="{3167BD05-5CD5-4D44-AA35-4AADCB924EB3}" dt="2021-09-30T17:04:57.863" v="0"/>
          <ac:inkMkLst>
            <pc:docMk/>
            <pc:sldMk cId="2245743830" sldId="6907"/>
            <ac:inkMk id="19" creationId="{27BBF729-3B8C-4F2B-897A-3A877C0F127E}"/>
          </ac:inkMkLst>
        </pc:inkChg>
        <pc:inkChg chg="add">
          <ac:chgData name="Patsarun Chuaisongkhro" userId="a7a91740-7e8b-4dbd-9143-b6aedb25e6ea" providerId="ADAL" clId="{3167BD05-5CD5-4D44-AA35-4AADCB924EB3}" dt="2021-09-30T17:04:57.863" v="0"/>
          <ac:inkMkLst>
            <pc:docMk/>
            <pc:sldMk cId="2245743830" sldId="6907"/>
            <ac:inkMk id="20" creationId="{4009B404-03C1-465E-833C-776CFEDE52E7}"/>
          </ac:inkMkLst>
        </pc:inkChg>
        <pc:inkChg chg="add">
          <ac:chgData name="Patsarun Chuaisongkhro" userId="a7a91740-7e8b-4dbd-9143-b6aedb25e6ea" providerId="ADAL" clId="{3167BD05-5CD5-4D44-AA35-4AADCB924EB3}" dt="2021-09-30T17:04:57.863" v="0"/>
          <ac:inkMkLst>
            <pc:docMk/>
            <pc:sldMk cId="2245743830" sldId="6907"/>
            <ac:inkMk id="21" creationId="{E1C5DADE-871A-4A10-9CB1-3FE52DBD7DB7}"/>
          </ac:inkMkLst>
        </pc:inkChg>
        <pc:inkChg chg="add">
          <ac:chgData name="Patsarun Chuaisongkhro" userId="a7a91740-7e8b-4dbd-9143-b6aedb25e6ea" providerId="ADAL" clId="{3167BD05-5CD5-4D44-AA35-4AADCB924EB3}" dt="2021-09-30T17:04:57.863" v="0"/>
          <ac:inkMkLst>
            <pc:docMk/>
            <pc:sldMk cId="2245743830" sldId="6907"/>
            <ac:inkMk id="22" creationId="{8A216393-0FCE-43D7-A0C7-D9BCA15A7BB5}"/>
          </ac:inkMkLst>
        </pc:inkChg>
        <pc:inkChg chg="add">
          <ac:chgData name="Patsarun Chuaisongkhro" userId="a7a91740-7e8b-4dbd-9143-b6aedb25e6ea" providerId="ADAL" clId="{3167BD05-5CD5-4D44-AA35-4AADCB924EB3}" dt="2021-09-30T17:04:57.863" v="0"/>
          <ac:inkMkLst>
            <pc:docMk/>
            <pc:sldMk cId="2245743830" sldId="6907"/>
            <ac:inkMk id="23" creationId="{B4B40C16-08D6-4AD5-8B4A-5864E01175CC}"/>
          </ac:inkMkLst>
        </pc:inkChg>
        <pc:inkChg chg="add">
          <ac:chgData name="Patsarun Chuaisongkhro" userId="a7a91740-7e8b-4dbd-9143-b6aedb25e6ea" providerId="ADAL" clId="{3167BD05-5CD5-4D44-AA35-4AADCB924EB3}" dt="2021-09-30T17:04:57.863" v="0"/>
          <ac:inkMkLst>
            <pc:docMk/>
            <pc:sldMk cId="2245743830" sldId="6907"/>
            <ac:inkMk id="24" creationId="{DE99C567-917B-441A-80A2-999EAD7620FE}"/>
          </ac:inkMkLst>
        </pc:inkChg>
        <pc:inkChg chg="add">
          <ac:chgData name="Patsarun Chuaisongkhro" userId="a7a91740-7e8b-4dbd-9143-b6aedb25e6ea" providerId="ADAL" clId="{3167BD05-5CD5-4D44-AA35-4AADCB924EB3}" dt="2021-09-30T17:04:57.863" v="0"/>
          <ac:inkMkLst>
            <pc:docMk/>
            <pc:sldMk cId="2245743830" sldId="6907"/>
            <ac:inkMk id="25" creationId="{5C4C63AF-21C3-429C-87EC-08D05803AC72}"/>
          </ac:inkMkLst>
        </pc:inkChg>
        <pc:inkChg chg="add">
          <ac:chgData name="Patsarun Chuaisongkhro" userId="a7a91740-7e8b-4dbd-9143-b6aedb25e6ea" providerId="ADAL" clId="{3167BD05-5CD5-4D44-AA35-4AADCB924EB3}" dt="2021-09-30T17:04:57.863" v="0"/>
          <ac:inkMkLst>
            <pc:docMk/>
            <pc:sldMk cId="2245743830" sldId="6907"/>
            <ac:inkMk id="26" creationId="{A24B75F2-2311-43BD-990B-82D669C9835F}"/>
          </ac:inkMkLst>
        </pc:inkChg>
        <pc:inkChg chg="add">
          <ac:chgData name="Patsarun Chuaisongkhro" userId="a7a91740-7e8b-4dbd-9143-b6aedb25e6ea" providerId="ADAL" clId="{3167BD05-5CD5-4D44-AA35-4AADCB924EB3}" dt="2021-09-30T17:04:57.863" v="0"/>
          <ac:inkMkLst>
            <pc:docMk/>
            <pc:sldMk cId="2245743830" sldId="6907"/>
            <ac:inkMk id="27" creationId="{850CC15E-7BF9-42FA-975E-F8D4A174E078}"/>
          </ac:inkMkLst>
        </pc:inkChg>
      </pc:sldChg>
      <pc:sldChg chg="addSp">
        <pc:chgData name="Patsarun Chuaisongkhro" userId="a7a91740-7e8b-4dbd-9143-b6aedb25e6ea" providerId="ADAL" clId="{3167BD05-5CD5-4D44-AA35-4AADCB924EB3}" dt="2021-09-30T17:04:57.863" v="0"/>
        <pc:sldMkLst>
          <pc:docMk/>
          <pc:sldMk cId="16667415" sldId="6908"/>
        </pc:sldMkLst>
        <pc:inkChg chg="add">
          <ac:chgData name="Patsarun Chuaisongkhro" userId="a7a91740-7e8b-4dbd-9143-b6aedb25e6ea" providerId="ADAL" clId="{3167BD05-5CD5-4D44-AA35-4AADCB924EB3}" dt="2021-09-30T17:04:57.863" v="0"/>
          <ac:inkMkLst>
            <pc:docMk/>
            <pc:sldMk cId="16667415" sldId="6908"/>
            <ac:inkMk id="3" creationId="{AD60AE48-6584-4F7A-90B4-10B53005F9BA}"/>
          </ac:inkMkLst>
        </pc:inkChg>
        <pc:inkChg chg="add">
          <ac:chgData name="Patsarun Chuaisongkhro" userId="a7a91740-7e8b-4dbd-9143-b6aedb25e6ea" providerId="ADAL" clId="{3167BD05-5CD5-4D44-AA35-4AADCB924EB3}" dt="2021-09-30T17:04:57.863" v="0"/>
          <ac:inkMkLst>
            <pc:docMk/>
            <pc:sldMk cId="16667415" sldId="6908"/>
            <ac:inkMk id="5" creationId="{3F052009-368A-4105-880C-4DECD9BC8138}"/>
          </ac:inkMkLst>
        </pc:inkChg>
        <pc:inkChg chg="add">
          <ac:chgData name="Patsarun Chuaisongkhro" userId="a7a91740-7e8b-4dbd-9143-b6aedb25e6ea" providerId="ADAL" clId="{3167BD05-5CD5-4D44-AA35-4AADCB924EB3}" dt="2021-09-30T17:04:57.863" v="0"/>
          <ac:inkMkLst>
            <pc:docMk/>
            <pc:sldMk cId="16667415" sldId="6908"/>
            <ac:inkMk id="6" creationId="{61C7A577-B5E8-4B81-953F-6EDCAD87288C}"/>
          </ac:inkMkLst>
        </pc:inkChg>
        <pc:inkChg chg="add">
          <ac:chgData name="Patsarun Chuaisongkhro" userId="a7a91740-7e8b-4dbd-9143-b6aedb25e6ea" providerId="ADAL" clId="{3167BD05-5CD5-4D44-AA35-4AADCB924EB3}" dt="2021-09-30T17:04:57.863" v="0"/>
          <ac:inkMkLst>
            <pc:docMk/>
            <pc:sldMk cId="16667415" sldId="6908"/>
            <ac:inkMk id="7" creationId="{27367CE9-788C-4772-9583-C2F8C090C17F}"/>
          </ac:inkMkLst>
        </pc:inkChg>
      </pc:sldChg>
      <pc:sldChg chg="modSp mod">
        <pc:chgData name="Patsarun Chuaisongkhro" userId="a7a91740-7e8b-4dbd-9143-b6aedb25e6ea" providerId="ADAL" clId="{3167BD05-5CD5-4D44-AA35-4AADCB924EB3}" dt="2021-10-07T11:46:56.830" v="130" actId="20577"/>
        <pc:sldMkLst>
          <pc:docMk/>
          <pc:sldMk cId="2472887388" sldId="7014"/>
        </pc:sldMkLst>
        <pc:spChg chg="mod">
          <ac:chgData name="Patsarun Chuaisongkhro" userId="a7a91740-7e8b-4dbd-9143-b6aedb25e6ea" providerId="ADAL" clId="{3167BD05-5CD5-4D44-AA35-4AADCB924EB3}" dt="2021-10-07T11:46:56.830" v="130" actId="20577"/>
          <ac:spMkLst>
            <pc:docMk/>
            <pc:sldMk cId="2472887388" sldId="7014"/>
            <ac:spMk id="9" creationId="{81FC2641-1181-498E-B8E2-36FD55C5C159}"/>
          </ac:spMkLst>
        </pc:spChg>
      </pc:sldChg>
    </pc:docChg>
  </pc:docChgLst>
  <pc:docChgLst>
    <pc:chgData name="Patsarun Chuaisongkhro" userId="a7a91740-7e8b-4dbd-9143-b6aedb25e6ea" providerId="ADAL" clId="{77C08EB9-5D16-4A9C-A3F9-F6189ABE563D}"/>
    <pc:docChg chg="undo redo custSel addSld delSld modSld sldOrd addMainMaster delMainMaster modMainMaster modShowInfo">
      <pc:chgData name="Patsarun Chuaisongkhro" userId="a7a91740-7e8b-4dbd-9143-b6aedb25e6ea" providerId="ADAL" clId="{77C08EB9-5D16-4A9C-A3F9-F6189ABE563D}" dt="2021-09-27T16:46:50.686" v="23123" actId="2696"/>
      <pc:docMkLst>
        <pc:docMk/>
      </pc:docMkLst>
      <pc:sldChg chg="addSp delSp modSp mod chgLayout modNotesTx">
        <pc:chgData name="Patsarun Chuaisongkhro" userId="a7a91740-7e8b-4dbd-9143-b6aedb25e6ea" providerId="ADAL" clId="{77C08EB9-5D16-4A9C-A3F9-F6189ABE563D}" dt="2021-09-17T15:35:36.865" v="14098"/>
        <pc:sldMkLst>
          <pc:docMk/>
          <pc:sldMk cId="0" sldId="1120"/>
        </pc:sldMkLst>
        <pc:spChg chg="add mod ord">
          <ac:chgData name="Patsarun Chuaisongkhro" userId="a7a91740-7e8b-4dbd-9143-b6aedb25e6ea" providerId="ADAL" clId="{77C08EB9-5D16-4A9C-A3F9-F6189ABE563D}" dt="2021-09-17T15:35:36.865" v="14098"/>
          <ac:spMkLst>
            <pc:docMk/>
            <pc:sldMk cId="0" sldId="1120"/>
            <ac:spMk id="2" creationId="{1D6F4FAD-411D-41FE-B415-B7DC7E9BE8D9}"/>
          </ac:spMkLst>
        </pc:spChg>
        <pc:spChg chg="del">
          <ac:chgData name="Patsarun Chuaisongkhro" userId="a7a91740-7e8b-4dbd-9143-b6aedb25e6ea" providerId="ADAL" clId="{77C08EB9-5D16-4A9C-A3F9-F6189ABE563D}" dt="2021-09-17T15:35:27.810" v="14095" actId="478"/>
          <ac:spMkLst>
            <pc:docMk/>
            <pc:sldMk cId="0" sldId="1120"/>
            <ac:spMk id="5" creationId="{C0166637-5051-474C-91D1-D973CEC8E83E}"/>
          </ac:spMkLst>
        </pc:spChg>
        <pc:spChg chg="mod ord">
          <ac:chgData name="Patsarun Chuaisongkhro" userId="a7a91740-7e8b-4dbd-9143-b6aedb25e6ea" providerId="ADAL" clId="{77C08EB9-5D16-4A9C-A3F9-F6189ABE563D}" dt="2021-09-17T15:35:31.967" v="14097" actId="27636"/>
          <ac:spMkLst>
            <pc:docMk/>
            <pc:sldMk cId="0" sldId="1120"/>
            <ac:spMk id="6" creationId="{0E257751-973D-4669-8F02-AAAC88B6A5B0}"/>
          </ac:spMkLst>
        </pc:spChg>
      </pc:sldChg>
      <pc:sldChg chg="addSp delSp modSp mod chgLayout">
        <pc:chgData name="Patsarun Chuaisongkhro" userId="a7a91740-7e8b-4dbd-9143-b6aedb25e6ea" providerId="ADAL" clId="{77C08EB9-5D16-4A9C-A3F9-F6189ABE563D}" dt="2021-09-17T15:33:36.530" v="14088"/>
        <pc:sldMkLst>
          <pc:docMk/>
          <pc:sldMk cId="3385844960" sldId="1140"/>
        </pc:sldMkLst>
        <pc:spChg chg="add mod ord">
          <ac:chgData name="Patsarun Chuaisongkhro" userId="a7a91740-7e8b-4dbd-9143-b6aedb25e6ea" providerId="ADAL" clId="{77C08EB9-5D16-4A9C-A3F9-F6189ABE563D}" dt="2021-09-17T15:33:36.530" v="14088"/>
          <ac:spMkLst>
            <pc:docMk/>
            <pc:sldMk cId="3385844960" sldId="1140"/>
            <ac:spMk id="2" creationId="{E807E4DF-4859-4ED0-9051-C1D4BC1C8695}"/>
          </ac:spMkLst>
        </pc:spChg>
        <pc:spChg chg="del">
          <ac:chgData name="Patsarun Chuaisongkhro" userId="a7a91740-7e8b-4dbd-9143-b6aedb25e6ea" providerId="ADAL" clId="{77C08EB9-5D16-4A9C-A3F9-F6189ABE563D}" dt="2021-09-17T15:33:26.566" v="14085" actId="478"/>
          <ac:spMkLst>
            <pc:docMk/>
            <pc:sldMk cId="3385844960" sldId="1140"/>
            <ac:spMk id="6" creationId="{CD8845E2-A7A1-435D-8136-216C879732AF}"/>
          </ac:spMkLst>
        </pc:spChg>
        <pc:spChg chg="mod ord">
          <ac:chgData name="Patsarun Chuaisongkhro" userId="a7a91740-7e8b-4dbd-9143-b6aedb25e6ea" providerId="ADAL" clId="{77C08EB9-5D16-4A9C-A3F9-F6189ABE563D}" dt="2021-09-17T15:33:32.556" v="14087" actId="27636"/>
          <ac:spMkLst>
            <pc:docMk/>
            <pc:sldMk cId="3385844960" sldId="1140"/>
            <ac:spMk id="8" creationId="{069EF958-B018-4A3F-B37F-FC76D1895D41}"/>
          </ac:spMkLst>
        </pc:spChg>
      </pc:sldChg>
      <pc:sldChg chg="delSp modSp del mod">
        <pc:chgData name="Patsarun Chuaisongkhro" userId="a7a91740-7e8b-4dbd-9143-b6aedb25e6ea" providerId="ADAL" clId="{77C08EB9-5D16-4A9C-A3F9-F6189ABE563D}" dt="2021-09-09T07:37:36.374" v="2597" actId="47"/>
        <pc:sldMkLst>
          <pc:docMk/>
          <pc:sldMk cId="0" sldId="1451"/>
        </pc:sldMkLst>
        <pc:spChg chg="mod">
          <ac:chgData name="Patsarun Chuaisongkhro" userId="a7a91740-7e8b-4dbd-9143-b6aedb25e6ea" providerId="ADAL" clId="{77C08EB9-5D16-4A9C-A3F9-F6189ABE563D}" dt="2021-09-08T14:59:00.540" v="2411"/>
          <ac:spMkLst>
            <pc:docMk/>
            <pc:sldMk cId="0" sldId="1451"/>
            <ac:spMk id="3" creationId="{1A30F230-0009-4458-ABAE-F4DE15FF87DA}"/>
          </ac:spMkLst>
        </pc:spChg>
        <pc:picChg chg="del">
          <ac:chgData name="Patsarun Chuaisongkhro" userId="a7a91740-7e8b-4dbd-9143-b6aedb25e6ea" providerId="ADAL" clId="{77C08EB9-5D16-4A9C-A3F9-F6189ABE563D}" dt="2021-09-09T07:36:59.623" v="2593" actId="21"/>
          <ac:picMkLst>
            <pc:docMk/>
            <pc:sldMk cId="0" sldId="1451"/>
            <ac:picMk id="16387" creationId="{8B33AE0A-ADA8-4F7B-80C6-BEC17D60A26E}"/>
          </ac:picMkLst>
        </pc:picChg>
      </pc:sldChg>
      <pc:sldChg chg="modSp del mod">
        <pc:chgData name="Patsarun Chuaisongkhro" userId="a7a91740-7e8b-4dbd-9143-b6aedb25e6ea" providerId="ADAL" clId="{77C08EB9-5D16-4A9C-A3F9-F6189ABE563D}" dt="2021-09-09T07:40:23.356" v="2608" actId="47"/>
        <pc:sldMkLst>
          <pc:docMk/>
          <pc:sldMk cId="0" sldId="1452"/>
        </pc:sldMkLst>
        <pc:spChg chg="mod">
          <ac:chgData name="Patsarun Chuaisongkhro" userId="a7a91740-7e8b-4dbd-9143-b6aedb25e6ea" providerId="ADAL" clId="{77C08EB9-5D16-4A9C-A3F9-F6189ABE563D}" dt="2021-09-08T14:59:00.540" v="2411"/>
          <ac:spMkLst>
            <pc:docMk/>
            <pc:sldMk cId="0" sldId="1452"/>
            <ac:spMk id="3" creationId="{830F5A8D-41F9-4324-9386-71CFB2E55D73}"/>
          </ac:spMkLst>
        </pc:spChg>
      </pc:sldChg>
      <pc:sldChg chg="del">
        <pc:chgData name="Patsarun Chuaisongkhro" userId="a7a91740-7e8b-4dbd-9143-b6aedb25e6ea" providerId="ADAL" clId="{77C08EB9-5D16-4A9C-A3F9-F6189ABE563D}" dt="2021-09-09T07:41:55.902" v="2653" actId="47"/>
        <pc:sldMkLst>
          <pc:docMk/>
          <pc:sldMk cId="0" sldId="1453"/>
        </pc:sldMkLst>
      </pc:sldChg>
      <pc:sldChg chg="del">
        <pc:chgData name="Patsarun Chuaisongkhro" userId="a7a91740-7e8b-4dbd-9143-b6aedb25e6ea" providerId="ADAL" clId="{77C08EB9-5D16-4A9C-A3F9-F6189ABE563D}" dt="2021-09-08T05:10:44.613" v="75" actId="47"/>
        <pc:sldMkLst>
          <pc:docMk/>
          <pc:sldMk cId="0" sldId="1454"/>
        </pc:sldMkLst>
      </pc:sldChg>
      <pc:sldChg chg="modSp del mod">
        <pc:chgData name="Patsarun Chuaisongkhro" userId="a7a91740-7e8b-4dbd-9143-b6aedb25e6ea" providerId="ADAL" clId="{77C08EB9-5D16-4A9C-A3F9-F6189ABE563D}" dt="2021-09-09T07:46:59.122" v="2699" actId="47"/>
        <pc:sldMkLst>
          <pc:docMk/>
          <pc:sldMk cId="0" sldId="1455"/>
        </pc:sldMkLst>
        <pc:spChg chg="mod">
          <ac:chgData name="Patsarun Chuaisongkhro" userId="a7a91740-7e8b-4dbd-9143-b6aedb25e6ea" providerId="ADAL" clId="{77C08EB9-5D16-4A9C-A3F9-F6189ABE563D}" dt="2021-09-08T14:59:00.540" v="2411"/>
          <ac:spMkLst>
            <pc:docMk/>
            <pc:sldMk cId="0" sldId="1455"/>
            <ac:spMk id="3" creationId="{E30CE1AB-869A-4708-9424-AC5304258481}"/>
          </ac:spMkLst>
        </pc:spChg>
      </pc:sldChg>
      <pc:sldChg chg="modSp del mod">
        <pc:chgData name="Patsarun Chuaisongkhro" userId="a7a91740-7e8b-4dbd-9143-b6aedb25e6ea" providerId="ADAL" clId="{77C08EB9-5D16-4A9C-A3F9-F6189ABE563D}" dt="2021-09-09T07:46:59.122" v="2699" actId="47"/>
        <pc:sldMkLst>
          <pc:docMk/>
          <pc:sldMk cId="0" sldId="1456"/>
        </pc:sldMkLst>
        <pc:spChg chg="mod">
          <ac:chgData name="Patsarun Chuaisongkhro" userId="a7a91740-7e8b-4dbd-9143-b6aedb25e6ea" providerId="ADAL" clId="{77C08EB9-5D16-4A9C-A3F9-F6189ABE563D}" dt="2021-09-08T14:59:00.540" v="2411"/>
          <ac:spMkLst>
            <pc:docMk/>
            <pc:sldMk cId="0" sldId="1456"/>
            <ac:spMk id="3" creationId="{D17A7320-4518-4E4B-9E2C-D9FDED58B69C}"/>
          </ac:spMkLst>
        </pc:spChg>
      </pc:sldChg>
      <pc:sldChg chg="del">
        <pc:chgData name="Patsarun Chuaisongkhro" userId="a7a91740-7e8b-4dbd-9143-b6aedb25e6ea" providerId="ADAL" clId="{77C08EB9-5D16-4A9C-A3F9-F6189ABE563D}" dt="2021-09-08T05:16:00.342" v="78" actId="47"/>
        <pc:sldMkLst>
          <pc:docMk/>
          <pc:sldMk cId="1572206412" sldId="1457"/>
        </pc:sldMkLst>
      </pc:sldChg>
      <pc:sldChg chg="modSp add del mod">
        <pc:chgData name="Patsarun Chuaisongkhro" userId="a7a91740-7e8b-4dbd-9143-b6aedb25e6ea" providerId="ADAL" clId="{77C08EB9-5D16-4A9C-A3F9-F6189ABE563D}" dt="2021-09-09T08:59:50.554" v="2896" actId="47"/>
        <pc:sldMkLst>
          <pc:docMk/>
          <pc:sldMk cId="0" sldId="1474"/>
        </pc:sldMkLst>
        <pc:spChg chg="mod">
          <ac:chgData name="Patsarun Chuaisongkhro" userId="a7a91740-7e8b-4dbd-9143-b6aedb25e6ea" providerId="ADAL" clId="{77C08EB9-5D16-4A9C-A3F9-F6189ABE563D}" dt="2021-09-08T14:59:00.540" v="2411"/>
          <ac:spMkLst>
            <pc:docMk/>
            <pc:sldMk cId="0" sldId="1474"/>
            <ac:spMk id="3" creationId="{ED189ACA-46A6-4348-98DB-908D94091F09}"/>
          </ac:spMkLst>
        </pc:spChg>
      </pc:sldChg>
      <pc:sldChg chg="modSp add del mod">
        <pc:chgData name="Patsarun Chuaisongkhro" userId="a7a91740-7e8b-4dbd-9143-b6aedb25e6ea" providerId="ADAL" clId="{77C08EB9-5D16-4A9C-A3F9-F6189ABE563D}" dt="2021-09-09T09:29:36.712" v="3402" actId="47"/>
        <pc:sldMkLst>
          <pc:docMk/>
          <pc:sldMk cId="0" sldId="1475"/>
        </pc:sldMkLst>
        <pc:spChg chg="mod">
          <ac:chgData name="Patsarun Chuaisongkhro" userId="a7a91740-7e8b-4dbd-9143-b6aedb25e6ea" providerId="ADAL" clId="{77C08EB9-5D16-4A9C-A3F9-F6189ABE563D}" dt="2021-09-08T14:59:00.540" v="2411"/>
          <ac:spMkLst>
            <pc:docMk/>
            <pc:sldMk cId="0" sldId="1475"/>
            <ac:spMk id="3" creationId="{E23178E6-A666-4565-8E5F-2E35E6C69A63}"/>
          </ac:spMkLst>
        </pc:spChg>
      </pc:sldChg>
      <pc:sldChg chg="add del">
        <pc:chgData name="Patsarun Chuaisongkhro" userId="a7a91740-7e8b-4dbd-9143-b6aedb25e6ea" providerId="ADAL" clId="{77C08EB9-5D16-4A9C-A3F9-F6189ABE563D}" dt="2021-09-09T09:29:37.986" v="3403" actId="47"/>
        <pc:sldMkLst>
          <pc:docMk/>
          <pc:sldMk cId="0" sldId="1476"/>
        </pc:sldMkLst>
      </pc:sldChg>
      <pc:sldChg chg="add del">
        <pc:chgData name="Patsarun Chuaisongkhro" userId="a7a91740-7e8b-4dbd-9143-b6aedb25e6ea" providerId="ADAL" clId="{77C08EB9-5D16-4A9C-A3F9-F6189ABE563D}" dt="2021-09-09T09:29:39.897" v="3405" actId="47"/>
        <pc:sldMkLst>
          <pc:docMk/>
          <pc:sldMk cId="0" sldId="1477"/>
        </pc:sldMkLst>
      </pc:sldChg>
      <pc:sldChg chg="modSp add del mod">
        <pc:chgData name="Patsarun Chuaisongkhro" userId="a7a91740-7e8b-4dbd-9143-b6aedb25e6ea" providerId="ADAL" clId="{77C08EB9-5D16-4A9C-A3F9-F6189ABE563D}" dt="2021-09-09T12:53:25.887" v="4255" actId="47"/>
        <pc:sldMkLst>
          <pc:docMk/>
          <pc:sldMk cId="0" sldId="1478"/>
        </pc:sldMkLst>
        <pc:spChg chg="mod">
          <ac:chgData name="Patsarun Chuaisongkhro" userId="a7a91740-7e8b-4dbd-9143-b6aedb25e6ea" providerId="ADAL" clId="{77C08EB9-5D16-4A9C-A3F9-F6189ABE563D}" dt="2021-09-08T14:59:00.540" v="2411"/>
          <ac:spMkLst>
            <pc:docMk/>
            <pc:sldMk cId="0" sldId="1478"/>
            <ac:spMk id="3" creationId="{99B462F2-76B2-46AE-A856-9C178CB29336}"/>
          </ac:spMkLst>
        </pc:spChg>
      </pc:sldChg>
      <pc:sldChg chg="modSp add del mod">
        <pc:chgData name="Patsarun Chuaisongkhro" userId="a7a91740-7e8b-4dbd-9143-b6aedb25e6ea" providerId="ADAL" clId="{77C08EB9-5D16-4A9C-A3F9-F6189ABE563D}" dt="2021-09-09T12:53:28.923" v="4256" actId="47"/>
        <pc:sldMkLst>
          <pc:docMk/>
          <pc:sldMk cId="0" sldId="1479"/>
        </pc:sldMkLst>
        <pc:spChg chg="mod">
          <ac:chgData name="Patsarun Chuaisongkhro" userId="a7a91740-7e8b-4dbd-9143-b6aedb25e6ea" providerId="ADAL" clId="{77C08EB9-5D16-4A9C-A3F9-F6189ABE563D}" dt="2021-09-08T14:59:00.540" v="2411"/>
          <ac:spMkLst>
            <pc:docMk/>
            <pc:sldMk cId="0" sldId="1479"/>
            <ac:spMk id="3" creationId="{0E52A587-A052-4E54-A101-8107924C57E0}"/>
          </ac:spMkLst>
        </pc:spChg>
      </pc:sldChg>
      <pc:sldChg chg="modSp add del mod">
        <pc:chgData name="Patsarun Chuaisongkhro" userId="a7a91740-7e8b-4dbd-9143-b6aedb25e6ea" providerId="ADAL" clId="{77C08EB9-5D16-4A9C-A3F9-F6189ABE563D}" dt="2021-09-09T08:58:14.537" v="2884" actId="47"/>
        <pc:sldMkLst>
          <pc:docMk/>
          <pc:sldMk cId="1454967333" sldId="1487"/>
        </pc:sldMkLst>
        <pc:spChg chg="mod">
          <ac:chgData name="Patsarun Chuaisongkhro" userId="a7a91740-7e8b-4dbd-9143-b6aedb25e6ea" providerId="ADAL" clId="{77C08EB9-5D16-4A9C-A3F9-F6189ABE563D}" dt="2021-09-08T14:59:00.540" v="2411"/>
          <ac:spMkLst>
            <pc:docMk/>
            <pc:sldMk cId="1454967333" sldId="1487"/>
            <ac:spMk id="4" creationId="{602BE971-77EC-47B0-82BF-4A9807A62EBB}"/>
          </ac:spMkLst>
        </pc:spChg>
      </pc:sldChg>
      <pc:sldChg chg="add del">
        <pc:chgData name="Patsarun Chuaisongkhro" userId="a7a91740-7e8b-4dbd-9143-b6aedb25e6ea" providerId="ADAL" clId="{77C08EB9-5D16-4A9C-A3F9-F6189ABE563D}" dt="2021-09-09T09:29:38.831" v="3404" actId="47"/>
        <pc:sldMkLst>
          <pc:docMk/>
          <pc:sldMk cId="0" sldId="1492"/>
        </pc:sldMkLst>
      </pc:sldChg>
      <pc:sldChg chg="modSp add del mod">
        <pc:chgData name="Patsarun Chuaisongkhro" userId="a7a91740-7e8b-4dbd-9143-b6aedb25e6ea" providerId="ADAL" clId="{77C08EB9-5D16-4A9C-A3F9-F6189ABE563D}" dt="2021-09-09T12:53:34.489" v="4257" actId="47"/>
        <pc:sldMkLst>
          <pc:docMk/>
          <pc:sldMk cId="0" sldId="1493"/>
        </pc:sldMkLst>
        <pc:spChg chg="mod">
          <ac:chgData name="Patsarun Chuaisongkhro" userId="a7a91740-7e8b-4dbd-9143-b6aedb25e6ea" providerId="ADAL" clId="{77C08EB9-5D16-4A9C-A3F9-F6189ABE563D}" dt="2021-09-08T14:59:00.540" v="2411"/>
          <ac:spMkLst>
            <pc:docMk/>
            <pc:sldMk cId="0" sldId="1493"/>
            <ac:spMk id="3" creationId="{374B9B72-E0AB-4BDA-8B49-359C8117D30D}"/>
          </ac:spMkLst>
        </pc:spChg>
      </pc:sldChg>
      <pc:sldChg chg="addSp delSp modSp mod modClrScheme chgLayout">
        <pc:chgData name="Patsarun Chuaisongkhro" userId="a7a91740-7e8b-4dbd-9143-b6aedb25e6ea" providerId="ADAL" clId="{77C08EB9-5D16-4A9C-A3F9-F6189ABE563D}" dt="2021-09-27T16:42:43.049" v="23109"/>
        <pc:sldMkLst>
          <pc:docMk/>
          <pc:sldMk cId="3950486982" sldId="2879"/>
        </pc:sldMkLst>
        <pc:spChg chg="add mod ord">
          <ac:chgData name="Patsarun Chuaisongkhro" userId="a7a91740-7e8b-4dbd-9143-b6aedb25e6ea" providerId="ADAL" clId="{77C08EB9-5D16-4A9C-A3F9-F6189ABE563D}" dt="2021-09-10T14:55:26.101" v="6002"/>
          <ac:spMkLst>
            <pc:docMk/>
            <pc:sldMk cId="3950486982" sldId="2879"/>
            <ac:spMk id="2" creationId="{3F1C3446-7597-48F6-BC4A-2DB1FE3F3E68}"/>
          </ac:spMkLst>
        </pc:spChg>
        <pc:spChg chg="add del mod">
          <ac:chgData name="Patsarun Chuaisongkhro" userId="a7a91740-7e8b-4dbd-9143-b6aedb25e6ea" providerId="ADAL" clId="{77C08EB9-5D16-4A9C-A3F9-F6189ABE563D}" dt="2021-09-10T10:38:10.983" v="5479"/>
          <ac:spMkLst>
            <pc:docMk/>
            <pc:sldMk cId="3950486982" sldId="2879"/>
            <ac:spMk id="3" creationId="{39E11097-FD35-4AE5-A304-AD6750296E9D}"/>
          </ac:spMkLst>
        </pc:spChg>
        <pc:spChg chg="mod">
          <ac:chgData name="Patsarun Chuaisongkhro" userId="a7a91740-7e8b-4dbd-9143-b6aedb25e6ea" providerId="ADAL" clId="{77C08EB9-5D16-4A9C-A3F9-F6189ABE563D}" dt="2021-09-27T16:42:43.049" v="23109"/>
          <ac:spMkLst>
            <pc:docMk/>
            <pc:sldMk cId="3950486982" sldId="2879"/>
            <ac:spMk id="5" creationId="{CFEC974B-8E31-4422-BD30-E12A97EFA2D2}"/>
          </ac:spMkLst>
        </pc:spChg>
        <pc:picChg chg="mod ord">
          <ac:chgData name="Patsarun Chuaisongkhro" userId="a7a91740-7e8b-4dbd-9143-b6aedb25e6ea" providerId="ADAL" clId="{77C08EB9-5D16-4A9C-A3F9-F6189ABE563D}" dt="2021-09-20T08:50:32.153" v="21211" actId="962"/>
          <ac:picMkLst>
            <pc:docMk/>
            <pc:sldMk cId="3950486982" sldId="2879"/>
            <ac:picMk id="57346" creationId="{BA3A6B0B-BDAA-4151-9229-AB9CC822FC44}"/>
          </ac:picMkLst>
        </pc:picChg>
      </pc:sldChg>
      <pc:sldChg chg="delSp del mod">
        <pc:chgData name="Patsarun Chuaisongkhro" userId="a7a91740-7e8b-4dbd-9143-b6aedb25e6ea" providerId="ADAL" clId="{77C08EB9-5D16-4A9C-A3F9-F6189ABE563D}" dt="2021-09-08T03:21:50.932" v="7" actId="2696"/>
        <pc:sldMkLst>
          <pc:docMk/>
          <pc:sldMk cId="4121562473" sldId="6662"/>
        </pc:sldMkLst>
        <pc:picChg chg="del">
          <ac:chgData name="Patsarun Chuaisongkhro" userId="a7a91740-7e8b-4dbd-9143-b6aedb25e6ea" providerId="ADAL" clId="{77C08EB9-5D16-4A9C-A3F9-F6189ABE563D}" dt="2021-09-08T03:21:35.642" v="6" actId="478"/>
          <ac:picMkLst>
            <pc:docMk/>
            <pc:sldMk cId="4121562473" sldId="6662"/>
            <ac:picMk id="6" creationId="{E3183424-7367-44D5-9D50-D3C122AB16D9}"/>
          </ac:picMkLst>
        </pc:picChg>
      </pc:sldChg>
      <pc:sldChg chg="del ord">
        <pc:chgData name="Patsarun Chuaisongkhro" userId="a7a91740-7e8b-4dbd-9143-b6aedb25e6ea" providerId="ADAL" clId="{77C08EB9-5D16-4A9C-A3F9-F6189ABE563D}" dt="2021-09-09T07:35:50.193" v="2584" actId="47"/>
        <pc:sldMkLst>
          <pc:docMk/>
          <pc:sldMk cId="2172998346" sldId="6663"/>
        </pc:sldMkLst>
      </pc:sldChg>
      <pc:sldChg chg="modSp del mod">
        <pc:chgData name="Patsarun Chuaisongkhro" userId="a7a91740-7e8b-4dbd-9143-b6aedb25e6ea" providerId="ADAL" clId="{77C08EB9-5D16-4A9C-A3F9-F6189ABE563D}" dt="2021-09-09T07:40:18.606" v="2607" actId="47"/>
        <pc:sldMkLst>
          <pc:docMk/>
          <pc:sldMk cId="2849871509" sldId="6671"/>
        </pc:sldMkLst>
        <pc:spChg chg="mod">
          <ac:chgData name="Patsarun Chuaisongkhro" userId="a7a91740-7e8b-4dbd-9143-b6aedb25e6ea" providerId="ADAL" clId="{77C08EB9-5D16-4A9C-A3F9-F6189ABE563D}" dt="2021-09-08T14:59:00.540" v="2411"/>
          <ac:spMkLst>
            <pc:docMk/>
            <pc:sldMk cId="2849871509" sldId="6671"/>
            <ac:spMk id="3" creationId="{830F5A8D-41F9-4324-9386-71CFB2E55D73}"/>
          </ac:spMkLst>
        </pc:spChg>
      </pc:sldChg>
      <pc:sldChg chg="del">
        <pc:chgData name="Patsarun Chuaisongkhro" userId="a7a91740-7e8b-4dbd-9143-b6aedb25e6ea" providerId="ADAL" clId="{77C08EB9-5D16-4A9C-A3F9-F6189ABE563D}" dt="2021-09-08T05:16:00.691" v="79" actId="47"/>
        <pc:sldMkLst>
          <pc:docMk/>
          <pc:sldMk cId="404007652" sldId="6673"/>
        </pc:sldMkLst>
      </pc:sldChg>
      <pc:sldChg chg="del">
        <pc:chgData name="Patsarun Chuaisongkhro" userId="a7a91740-7e8b-4dbd-9143-b6aedb25e6ea" providerId="ADAL" clId="{77C08EB9-5D16-4A9C-A3F9-F6189ABE563D}" dt="2021-09-08T05:18:28.422" v="82" actId="47"/>
        <pc:sldMkLst>
          <pc:docMk/>
          <pc:sldMk cId="1197288395" sldId="6674"/>
        </pc:sldMkLst>
      </pc:sldChg>
      <pc:sldChg chg="del">
        <pc:chgData name="Patsarun Chuaisongkhro" userId="a7a91740-7e8b-4dbd-9143-b6aedb25e6ea" providerId="ADAL" clId="{77C08EB9-5D16-4A9C-A3F9-F6189ABE563D}" dt="2021-09-08T05:18:33.974" v="83" actId="47"/>
        <pc:sldMkLst>
          <pc:docMk/>
          <pc:sldMk cId="1402901894" sldId="6675"/>
        </pc:sldMkLst>
      </pc:sldChg>
      <pc:sldChg chg="del">
        <pc:chgData name="Patsarun Chuaisongkhro" userId="a7a91740-7e8b-4dbd-9143-b6aedb25e6ea" providerId="ADAL" clId="{77C08EB9-5D16-4A9C-A3F9-F6189ABE563D}" dt="2021-09-08T05:18:43.155" v="92" actId="47"/>
        <pc:sldMkLst>
          <pc:docMk/>
          <pc:sldMk cId="1951275611" sldId="6678"/>
        </pc:sldMkLst>
      </pc:sldChg>
      <pc:sldChg chg="del">
        <pc:chgData name="Patsarun Chuaisongkhro" userId="a7a91740-7e8b-4dbd-9143-b6aedb25e6ea" providerId="ADAL" clId="{77C08EB9-5D16-4A9C-A3F9-F6189ABE563D}" dt="2021-09-08T05:18:35.540" v="84" actId="47"/>
        <pc:sldMkLst>
          <pc:docMk/>
          <pc:sldMk cId="2677095387" sldId="6679"/>
        </pc:sldMkLst>
      </pc:sldChg>
      <pc:sldChg chg="del">
        <pc:chgData name="Patsarun Chuaisongkhro" userId="a7a91740-7e8b-4dbd-9143-b6aedb25e6ea" providerId="ADAL" clId="{77C08EB9-5D16-4A9C-A3F9-F6189ABE563D}" dt="2021-09-08T05:18:36.259" v="85" actId="47"/>
        <pc:sldMkLst>
          <pc:docMk/>
          <pc:sldMk cId="1613397647" sldId="6680"/>
        </pc:sldMkLst>
      </pc:sldChg>
      <pc:sldChg chg="del">
        <pc:chgData name="Patsarun Chuaisongkhro" userId="a7a91740-7e8b-4dbd-9143-b6aedb25e6ea" providerId="ADAL" clId="{77C08EB9-5D16-4A9C-A3F9-F6189ABE563D}" dt="2021-09-08T05:18:37.262" v="86" actId="47"/>
        <pc:sldMkLst>
          <pc:docMk/>
          <pc:sldMk cId="2928500705" sldId="6681"/>
        </pc:sldMkLst>
      </pc:sldChg>
      <pc:sldChg chg="del">
        <pc:chgData name="Patsarun Chuaisongkhro" userId="a7a91740-7e8b-4dbd-9143-b6aedb25e6ea" providerId="ADAL" clId="{77C08EB9-5D16-4A9C-A3F9-F6189ABE563D}" dt="2021-09-08T05:18:37.901" v="87" actId="47"/>
        <pc:sldMkLst>
          <pc:docMk/>
          <pc:sldMk cId="719765193" sldId="6682"/>
        </pc:sldMkLst>
      </pc:sldChg>
      <pc:sldChg chg="del">
        <pc:chgData name="Patsarun Chuaisongkhro" userId="a7a91740-7e8b-4dbd-9143-b6aedb25e6ea" providerId="ADAL" clId="{77C08EB9-5D16-4A9C-A3F9-F6189ABE563D}" dt="2021-09-08T05:18:38.985" v="89" actId="47"/>
        <pc:sldMkLst>
          <pc:docMk/>
          <pc:sldMk cId="3453750455" sldId="6683"/>
        </pc:sldMkLst>
      </pc:sldChg>
      <pc:sldChg chg="del">
        <pc:chgData name="Patsarun Chuaisongkhro" userId="a7a91740-7e8b-4dbd-9143-b6aedb25e6ea" providerId="ADAL" clId="{77C08EB9-5D16-4A9C-A3F9-F6189ABE563D}" dt="2021-09-08T05:18:38.515" v="88" actId="47"/>
        <pc:sldMkLst>
          <pc:docMk/>
          <pc:sldMk cId="748169990" sldId="6684"/>
        </pc:sldMkLst>
      </pc:sldChg>
      <pc:sldChg chg="del">
        <pc:chgData name="Patsarun Chuaisongkhro" userId="a7a91740-7e8b-4dbd-9143-b6aedb25e6ea" providerId="ADAL" clId="{77C08EB9-5D16-4A9C-A3F9-F6189ABE563D}" dt="2021-09-08T05:18:46.222" v="95" actId="47"/>
        <pc:sldMkLst>
          <pc:docMk/>
          <pc:sldMk cId="2024682914" sldId="6685"/>
        </pc:sldMkLst>
      </pc:sldChg>
      <pc:sldChg chg="del">
        <pc:chgData name="Patsarun Chuaisongkhro" userId="a7a91740-7e8b-4dbd-9143-b6aedb25e6ea" providerId="ADAL" clId="{77C08EB9-5D16-4A9C-A3F9-F6189ABE563D}" dt="2021-09-08T05:18:39.399" v="90" actId="47"/>
        <pc:sldMkLst>
          <pc:docMk/>
          <pc:sldMk cId="3432761004" sldId="6686"/>
        </pc:sldMkLst>
      </pc:sldChg>
      <pc:sldChg chg="del">
        <pc:chgData name="Patsarun Chuaisongkhro" userId="a7a91740-7e8b-4dbd-9143-b6aedb25e6ea" providerId="ADAL" clId="{77C08EB9-5D16-4A9C-A3F9-F6189ABE563D}" dt="2021-09-08T05:18:39.775" v="91" actId="47"/>
        <pc:sldMkLst>
          <pc:docMk/>
          <pc:sldMk cId="2182063254" sldId="6687"/>
        </pc:sldMkLst>
      </pc:sldChg>
      <pc:sldChg chg="del">
        <pc:chgData name="Patsarun Chuaisongkhro" userId="a7a91740-7e8b-4dbd-9143-b6aedb25e6ea" providerId="ADAL" clId="{77C08EB9-5D16-4A9C-A3F9-F6189ABE563D}" dt="2021-09-08T05:18:53.450" v="101" actId="47"/>
        <pc:sldMkLst>
          <pc:docMk/>
          <pc:sldMk cId="1878416305" sldId="6688"/>
        </pc:sldMkLst>
      </pc:sldChg>
      <pc:sldChg chg="del">
        <pc:chgData name="Patsarun Chuaisongkhro" userId="a7a91740-7e8b-4dbd-9143-b6aedb25e6ea" providerId="ADAL" clId="{77C08EB9-5D16-4A9C-A3F9-F6189ABE563D}" dt="2021-09-08T05:18:46.878" v="96" actId="47"/>
        <pc:sldMkLst>
          <pc:docMk/>
          <pc:sldMk cId="1690050541" sldId="6689"/>
        </pc:sldMkLst>
      </pc:sldChg>
      <pc:sldChg chg="del">
        <pc:chgData name="Patsarun Chuaisongkhro" userId="a7a91740-7e8b-4dbd-9143-b6aedb25e6ea" providerId="ADAL" clId="{77C08EB9-5D16-4A9C-A3F9-F6189ABE563D}" dt="2021-09-08T05:18:47.536" v="97" actId="47"/>
        <pc:sldMkLst>
          <pc:docMk/>
          <pc:sldMk cId="650221783" sldId="6690"/>
        </pc:sldMkLst>
      </pc:sldChg>
      <pc:sldChg chg="del">
        <pc:chgData name="Patsarun Chuaisongkhro" userId="a7a91740-7e8b-4dbd-9143-b6aedb25e6ea" providerId="ADAL" clId="{77C08EB9-5D16-4A9C-A3F9-F6189ABE563D}" dt="2021-09-08T05:18:48.153" v="98" actId="47"/>
        <pc:sldMkLst>
          <pc:docMk/>
          <pc:sldMk cId="1260218963" sldId="6695"/>
        </pc:sldMkLst>
      </pc:sldChg>
      <pc:sldChg chg="del">
        <pc:chgData name="Patsarun Chuaisongkhro" userId="a7a91740-7e8b-4dbd-9143-b6aedb25e6ea" providerId="ADAL" clId="{77C08EB9-5D16-4A9C-A3F9-F6189ABE563D}" dt="2021-09-08T05:18:59.556" v="105" actId="47"/>
        <pc:sldMkLst>
          <pc:docMk/>
          <pc:sldMk cId="3840616954" sldId="6696"/>
        </pc:sldMkLst>
      </pc:sldChg>
      <pc:sldChg chg="del">
        <pc:chgData name="Patsarun Chuaisongkhro" userId="a7a91740-7e8b-4dbd-9143-b6aedb25e6ea" providerId="ADAL" clId="{77C08EB9-5D16-4A9C-A3F9-F6189ABE563D}" dt="2021-09-08T05:19:28.706" v="111" actId="47"/>
        <pc:sldMkLst>
          <pc:docMk/>
          <pc:sldMk cId="778644280" sldId="6697"/>
        </pc:sldMkLst>
      </pc:sldChg>
      <pc:sldChg chg="del">
        <pc:chgData name="Patsarun Chuaisongkhro" userId="a7a91740-7e8b-4dbd-9143-b6aedb25e6ea" providerId="ADAL" clId="{77C08EB9-5D16-4A9C-A3F9-F6189ABE563D}" dt="2021-09-08T05:19:00.426" v="106" actId="47"/>
        <pc:sldMkLst>
          <pc:docMk/>
          <pc:sldMk cId="4040363640" sldId="6698"/>
        </pc:sldMkLst>
      </pc:sldChg>
      <pc:sldChg chg="del">
        <pc:chgData name="Patsarun Chuaisongkhro" userId="a7a91740-7e8b-4dbd-9143-b6aedb25e6ea" providerId="ADAL" clId="{77C08EB9-5D16-4A9C-A3F9-F6189ABE563D}" dt="2021-09-08T05:19:00.835" v="107" actId="47"/>
        <pc:sldMkLst>
          <pc:docMk/>
          <pc:sldMk cId="1251742840" sldId="6699"/>
        </pc:sldMkLst>
      </pc:sldChg>
      <pc:sldChg chg="del">
        <pc:chgData name="Patsarun Chuaisongkhro" userId="a7a91740-7e8b-4dbd-9143-b6aedb25e6ea" providerId="ADAL" clId="{77C08EB9-5D16-4A9C-A3F9-F6189ABE563D}" dt="2021-09-08T06:06:44.414" v="121" actId="47"/>
        <pc:sldMkLst>
          <pc:docMk/>
          <pc:sldMk cId="3000849149" sldId="6700"/>
        </pc:sldMkLst>
      </pc:sldChg>
      <pc:sldChg chg="del">
        <pc:chgData name="Patsarun Chuaisongkhro" userId="a7a91740-7e8b-4dbd-9143-b6aedb25e6ea" providerId="ADAL" clId="{77C08EB9-5D16-4A9C-A3F9-F6189ABE563D}" dt="2021-09-08T05:19:29.269" v="112" actId="47"/>
        <pc:sldMkLst>
          <pc:docMk/>
          <pc:sldMk cId="800098029" sldId="6701"/>
        </pc:sldMkLst>
      </pc:sldChg>
      <pc:sldChg chg="del">
        <pc:chgData name="Patsarun Chuaisongkhro" userId="a7a91740-7e8b-4dbd-9143-b6aedb25e6ea" providerId="ADAL" clId="{77C08EB9-5D16-4A9C-A3F9-F6189ABE563D}" dt="2021-09-08T05:19:29.983" v="113" actId="47"/>
        <pc:sldMkLst>
          <pc:docMk/>
          <pc:sldMk cId="3422428268" sldId="6702"/>
        </pc:sldMkLst>
      </pc:sldChg>
      <pc:sldChg chg="del">
        <pc:chgData name="Patsarun Chuaisongkhro" userId="a7a91740-7e8b-4dbd-9143-b6aedb25e6ea" providerId="ADAL" clId="{77C08EB9-5D16-4A9C-A3F9-F6189ABE563D}" dt="2021-09-08T05:19:30.566" v="114" actId="47"/>
        <pc:sldMkLst>
          <pc:docMk/>
          <pc:sldMk cId="2526431468" sldId="6703"/>
        </pc:sldMkLst>
      </pc:sldChg>
      <pc:sldChg chg="del">
        <pc:chgData name="Patsarun Chuaisongkhro" userId="a7a91740-7e8b-4dbd-9143-b6aedb25e6ea" providerId="ADAL" clId="{77C08EB9-5D16-4A9C-A3F9-F6189ABE563D}" dt="2021-09-08T05:19:31.205" v="115" actId="47"/>
        <pc:sldMkLst>
          <pc:docMk/>
          <pc:sldMk cId="564693282" sldId="6704"/>
        </pc:sldMkLst>
      </pc:sldChg>
      <pc:sldChg chg="del">
        <pc:chgData name="Patsarun Chuaisongkhro" userId="a7a91740-7e8b-4dbd-9143-b6aedb25e6ea" providerId="ADAL" clId="{77C08EB9-5D16-4A9C-A3F9-F6189ABE563D}" dt="2021-09-08T05:19:32.974" v="116" actId="47"/>
        <pc:sldMkLst>
          <pc:docMk/>
          <pc:sldMk cId="3034794363" sldId="6705"/>
        </pc:sldMkLst>
      </pc:sldChg>
      <pc:sldChg chg="del">
        <pc:chgData name="Patsarun Chuaisongkhro" userId="a7a91740-7e8b-4dbd-9143-b6aedb25e6ea" providerId="ADAL" clId="{77C08EB9-5D16-4A9C-A3F9-F6189ABE563D}" dt="2021-09-08T05:19:34.085" v="117" actId="47"/>
        <pc:sldMkLst>
          <pc:docMk/>
          <pc:sldMk cId="1590376889" sldId="6706"/>
        </pc:sldMkLst>
      </pc:sldChg>
      <pc:sldChg chg="del">
        <pc:chgData name="Patsarun Chuaisongkhro" userId="a7a91740-7e8b-4dbd-9143-b6aedb25e6ea" providerId="ADAL" clId="{77C08EB9-5D16-4A9C-A3F9-F6189ABE563D}" dt="2021-09-08T05:19:35.243" v="118" actId="47"/>
        <pc:sldMkLst>
          <pc:docMk/>
          <pc:sldMk cId="1099126330" sldId="6707"/>
        </pc:sldMkLst>
      </pc:sldChg>
      <pc:sldChg chg="del">
        <pc:chgData name="Patsarun Chuaisongkhro" userId="a7a91740-7e8b-4dbd-9143-b6aedb25e6ea" providerId="ADAL" clId="{77C08EB9-5D16-4A9C-A3F9-F6189ABE563D}" dt="2021-09-08T05:19:01.494" v="108" actId="47"/>
        <pc:sldMkLst>
          <pc:docMk/>
          <pc:sldMk cId="2430996621" sldId="6708"/>
        </pc:sldMkLst>
      </pc:sldChg>
      <pc:sldChg chg="del">
        <pc:chgData name="Patsarun Chuaisongkhro" userId="a7a91740-7e8b-4dbd-9143-b6aedb25e6ea" providerId="ADAL" clId="{77C08EB9-5D16-4A9C-A3F9-F6189ABE563D}" dt="2021-09-08T05:19:27.966" v="109" actId="47"/>
        <pc:sldMkLst>
          <pc:docMk/>
          <pc:sldMk cId="1392666097" sldId="6709"/>
        </pc:sldMkLst>
      </pc:sldChg>
      <pc:sldChg chg="del">
        <pc:chgData name="Patsarun Chuaisongkhro" userId="a7a91740-7e8b-4dbd-9143-b6aedb25e6ea" providerId="ADAL" clId="{77C08EB9-5D16-4A9C-A3F9-F6189ABE563D}" dt="2021-09-08T05:19:28.273" v="110" actId="47"/>
        <pc:sldMkLst>
          <pc:docMk/>
          <pc:sldMk cId="4289599622" sldId="6710"/>
        </pc:sldMkLst>
      </pc:sldChg>
      <pc:sldChg chg="del">
        <pc:chgData name="Patsarun Chuaisongkhro" userId="a7a91740-7e8b-4dbd-9143-b6aedb25e6ea" providerId="ADAL" clId="{77C08EB9-5D16-4A9C-A3F9-F6189ABE563D}" dt="2021-09-08T05:18:56.679" v="102" actId="47"/>
        <pc:sldMkLst>
          <pc:docMk/>
          <pc:sldMk cId="4120335623" sldId="6711"/>
        </pc:sldMkLst>
      </pc:sldChg>
      <pc:sldChg chg="del">
        <pc:chgData name="Patsarun Chuaisongkhro" userId="a7a91740-7e8b-4dbd-9143-b6aedb25e6ea" providerId="ADAL" clId="{77C08EB9-5D16-4A9C-A3F9-F6189ABE563D}" dt="2021-09-08T05:18:48.857" v="99" actId="47"/>
        <pc:sldMkLst>
          <pc:docMk/>
          <pc:sldMk cId="642176980" sldId="6714"/>
        </pc:sldMkLst>
      </pc:sldChg>
      <pc:sldChg chg="del">
        <pc:chgData name="Patsarun Chuaisongkhro" userId="a7a91740-7e8b-4dbd-9143-b6aedb25e6ea" providerId="ADAL" clId="{77C08EB9-5D16-4A9C-A3F9-F6189ABE563D}" dt="2021-09-08T05:18:45.060" v="93" actId="47"/>
        <pc:sldMkLst>
          <pc:docMk/>
          <pc:sldMk cId="297842258" sldId="6715"/>
        </pc:sldMkLst>
      </pc:sldChg>
      <pc:sldChg chg="del">
        <pc:chgData name="Patsarun Chuaisongkhro" userId="a7a91740-7e8b-4dbd-9143-b6aedb25e6ea" providerId="ADAL" clId="{77C08EB9-5D16-4A9C-A3F9-F6189ABE563D}" dt="2021-09-08T05:18:45.465" v="94" actId="47"/>
        <pc:sldMkLst>
          <pc:docMk/>
          <pc:sldMk cId="490908463" sldId="6716"/>
        </pc:sldMkLst>
      </pc:sldChg>
      <pc:sldChg chg="add del">
        <pc:chgData name="Patsarun Chuaisongkhro" userId="a7a91740-7e8b-4dbd-9143-b6aedb25e6ea" providerId="ADAL" clId="{77C08EB9-5D16-4A9C-A3F9-F6189ABE563D}" dt="2021-09-09T07:52:00.581" v="2709" actId="47"/>
        <pc:sldMkLst>
          <pc:docMk/>
          <pc:sldMk cId="1116938844" sldId="6769"/>
        </pc:sldMkLst>
      </pc:sldChg>
      <pc:sldChg chg="del">
        <pc:chgData name="Patsarun Chuaisongkhro" userId="a7a91740-7e8b-4dbd-9143-b6aedb25e6ea" providerId="ADAL" clId="{77C08EB9-5D16-4A9C-A3F9-F6189ABE563D}" dt="2021-09-08T05:18:57.153" v="103" actId="47"/>
        <pc:sldMkLst>
          <pc:docMk/>
          <pc:sldMk cId="463934752" sldId="6800"/>
        </pc:sldMkLst>
      </pc:sldChg>
      <pc:sldChg chg="del">
        <pc:chgData name="Patsarun Chuaisongkhro" userId="a7a91740-7e8b-4dbd-9143-b6aedb25e6ea" providerId="ADAL" clId="{77C08EB9-5D16-4A9C-A3F9-F6189ABE563D}" dt="2021-09-08T05:18:59.156" v="104" actId="47"/>
        <pc:sldMkLst>
          <pc:docMk/>
          <pc:sldMk cId="2041429321" sldId="6801"/>
        </pc:sldMkLst>
      </pc:sldChg>
      <pc:sldChg chg="del">
        <pc:chgData name="Patsarun Chuaisongkhro" userId="a7a91740-7e8b-4dbd-9143-b6aedb25e6ea" providerId="ADAL" clId="{77C08EB9-5D16-4A9C-A3F9-F6189ABE563D}" dt="2021-09-08T05:15:47.918" v="76" actId="47"/>
        <pc:sldMkLst>
          <pc:docMk/>
          <pc:sldMk cId="2518262827" sldId="6824"/>
        </pc:sldMkLst>
      </pc:sldChg>
      <pc:sldChg chg="del">
        <pc:chgData name="Patsarun Chuaisongkhro" userId="a7a91740-7e8b-4dbd-9143-b6aedb25e6ea" providerId="ADAL" clId="{77C08EB9-5D16-4A9C-A3F9-F6189ABE563D}" dt="2021-09-08T05:15:52.897" v="77" actId="47"/>
        <pc:sldMkLst>
          <pc:docMk/>
          <pc:sldMk cId="2090833265" sldId="6825"/>
        </pc:sldMkLst>
      </pc:sldChg>
      <pc:sldChg chg="del ord">
        <pc:chgData name="Patsarun Chuaisongkhro" userId="a7a91740-7e8b-4dbd-9143-b6aedb25e6ea" providerId="ADAL" clId="{77C08EB9-5D16-4A9C-A3F9-F6189ABE563D}" dt="2021-09-09T07:35:51.670" v="2585" actId="47"/>
        <pc:sldMkLst>
          <pc:docMk/>
          <pc:sldMk cId="3270004291" sldId="6826"/>
        </pc:sldMkLst>
      </pc:sldChg>
      <pc:sldChg chg="addSp delSp modSp mod chgLayout">
        <pc:chgData name="Patsarun Chuaisongkhro" userId="a7a91740-7e8b-4dbd-9143-b6aedb25e6ea" providerId="ADAL" clId="{77C08EB9-5D16-4A9C-A3F9-F6189ABE563D}" dt="2021-09-17T15:35:06.077" v="14094"/>
        <pc:sldMkLst>
          <pc:docMk/>
          <pc:sldMk cId="2489990275" sldId="6827"/>
        </pc:sldMkLst>
        <pc:spChg chg="add del mod">
          <ac:chgData name="Patsarun Chuaisongkhro" userId="a7a91740-7e8b-4dbd-9143-b6aedb25e6ea" providerId="ADAL" clId="{77C08EB9-5D16-4A9C-A3F9-F6189ABE563D}" dt="2021-09-17T15:34:29.496" v="14090" actId="6264"/>
          <ac:spMkLst>
            <pc:docMk/>
            <pc:sldMk cId="2489990275" sldId="6827"/>
            <ac:spMk id="3" creationId="{776C36F2-0EAC-4CAC-B982-8BA1A2285546}"/>
          </ac:spMkLst>
        </pc:spChg>
        <pc:spChg chg="add del mod ord">
          <ac:chgData name="Patsarun Chuaisongkhro" userId="a7a91740-7e8b-4dbd-9143-b6aedb25e6ea" providerId="ADAL" clId="{77C08EB9-5D16-4A9C-A3F9-F6189ABE563D}" dt="2021-09-17T15:34:29.496" v="14090" actId="6264"/>
          <ac:spMkLst>
            <pc:docMk/>
            <pc:sldMk cId="2489990275" sldId="6827"/>
            <ac:spMk id="4" creationId="{AC84FE55-81E9-40A7-A452-1B2E264C5CD9}"/>
          </ac:spMkLst>
        </pc:spChg>
        <pc:spChg chg="del">
          <ac:chgData name="Patsarun Chuaisongkhro" userId="a7a91740-7e8b-4dbd-9143-b6aedb25e6ea" providerId="ADAL" clId="{77C08EB9-5D16-4A9C-A3F9-F6189ABE563D}" dt="2021-09-17T15:34:56.631" v="14091" actId="478"/>
          <ac:spMkLst>
            <pc:docMk/>
            <pc:sldMk cId="2489990275" sldId="6827"/>
            <ac:spMk id="6" creationId="{3E4783DF-1B65-4DB5-8DA2-4E17B0C691F9}"/>
          </ac:spMkLst>
        </pc:spChg>
        <pc:spChg chg="add mod ord">
          <ac:chgData name="Patsarun Chuaisongkhro" userId="a7a91740-7e8b-4dbd-9143-b6aedb25e6ea" providerId="ADAL" clId="{77C08EB9-5D16-4A9C-A3F9-F6189ABE563D}" dt="2021-09-17T15:35:06.077" v="14094"/>
          <ac:spMkLst>
            <pc:docMk/>
            <pc:sldMk cId="2489990275" sldId="6827"/>
            <ac:spMk id="12" creationId="{6E38DB18-88FE-4733-BA6F-30C9D6C34B3D}"/>
          </ac:spMkLst>
        </pc:spChg>
        <pc:spChg chg="mod ord">
          <ac:chgData name="Patsarun Chuaisongkhro" userId="a7a91740-7e8b-4dbd-9143-b6aedb25e6ea" providerId="ADAL" clId="{77C08EB9-5D16-4A9C-A3F9-F6189ABE563D}" dt="2021-09-17T15:35:02.677" v="14093" actId="27636"/>
          <ac:spMkLst>
            <pc:docMk/>
            <pc:sldMk cId="2489990275" sldId="6827"/>
            <ac:spMk id="25" creationId="{580BADD1-1135-48F6-ABAA-05B68A1D06D4}"/>
          </ac:spMkLst>
        </pc:spChg>
      </pc:sldChg>
      <pc:sldChg chg="addSp delSp modSp del mod modClrScheme chgLayout">
        <pc:chgData name="Patsarun Chuaisongkhro" userId="a7a91740-7e8b-4dbd-9143-b6aedb25e6ea" providerId="ADAL" clId="{77C08EB9-5D16-4A9C-A3F9-F6189ABE563D}" dt="2021-09-09T07:51:41.573" v="2704" actId="47"/>
        <pc:sldMkLst>
          <pc:docMk/>
          <pc:sldMk cId="999879455" sldId="6831"/>
        </pc:sldMkLst>
        <pc:spChg chg="add del mod ord">
          <ac:chgData name="Patsarun Chuaisongkhro" userId="a7a91740-7e8b-4dbd-9143-b6aedb25e6ea" providerId="ADAL" clId="{77C08EB9-5D16-4A9C-A3F9-F6189ABE563D}" dt="2021-09-09T07:51:18.728" v="2701" actId="700"/>
          <ac:spMkLst>
            <pc:docMk/>
            <pc:sldMk cId="999879455" sldId="6831"/>
            <ac:spMk id="2" creationId="{4B4A69AF-30E0-4718-80F3-C65688E7B6B8}"/>
          </ac:spMkLst>
        </pc:spChg>
        <pc:spChg chg="add mod ord">
          <ac:chgData name="Patsarun Chuaisongkhro" userId="a7a91740-7e8b-4dbd-9143-b6aedb25e6ea" providerId="ADAL" clId="{77C08EB9-5D16-4A9C-A3F9-F6189ABE563D}" dt="2021-09-09T07:51:18.728" v="2701" actId="700"/>
          <ac:spMkLst>
            <pc:docMk/>
            <pc:sldMk cId="999879455" sldId="6831"/>
            <ac:spMk id="3" creationId="{0032AC3A-C5C6-415D-9DE9-EA9EF5158EA2}"/>
          </ac:spMkLst>
        </pc:spChg>
        <pc:picChg chg="mod ord">
          <ac:chgData name="Patsarun Chuaisongkhro" userId="a7a91740-7e8b-4dbd-9143-b6aedb25e6ea" providerId="ADAL" clId="{77C08EB9-5D16-4A9C-A3F9-F6189ABE563D}" dt="2021-09-09T07:51:18.728" v="2701" actId="700"/>
          <ac:picMkLst>
            <pc:docMk/>
            <pc:sldMk cId="999879455" sldId="6831"/>
            <ac:picMk id="57346" creationId="{BA3A6B0B-BDAA-4151-9229-AB9CC822FC44}"/>
          </ac:picMkLst>
        </pc:picChg>
      </pc:sldChg>
      <pc:sldChg chg="add del">
        <pc:chgData name="Patsarun Chuaisongkhro" userId="a7a91740-7e8b-4dbd-9143-b6aedb25e6ea" providerId="ADAL" clId="{77C08EB9-5D16-4A9C-A3F9-F6189ABE563D}" dt="2021-09-08T06:07:26.593" v="129" actId="47"/>
        <pc:sldMkLst>
          <pc:docMk/>
          <pc:sldMk cId="1399550402" sldId="6834"/>
        </pc:sldMkLst>
      </pc:sldChg>
      <pc:sldChg chg="del">
        <pc:chgData name="Patsarun Chuaisongkhro" userId="a7a91740-7e8b-4dbd-9143-b6aedb25e6ea" providerId="ADAL" clId="{77C08EB9-5D16-4A9C-A3F9-F6189ABE563D}" dt="2021-09-08T05:18:50.582" v="100" actId="47"/>
        <pc:sldMkLst>
          <pc:docMk/>
          <pc:sldMk cId="2128785968" sldId="6848"/>
        </pc:sldMkLst>
      </pc:sldChg>
      <pc:sldChg chg="del">
        <pc:chgData name="Patsarun Chuaisongkhro" userId="a7a91740-7e8b-4dbd-9143-b6aedb25e6ea" providerId="ADAL" clId="{77C08EB9-5D16-4A9C-A3F9-F6189ABE563D}" dt="2021-09-08T05:19:36.572" v="119" actId="47"/>
        <pc:sldMkLst>
          <pc:docMk/>
          <pc:sldMk cId="2817591650" sldId="6849"/>
        </pc:sldMkLst>
      </pc:sldChg>
      <pc:sldChg chg="addSp delSp modSp mod modClrScheme chgLayout">
        <pc:chgData name="Patsarun Chuaisongkhro" userId="a7a91740-7e8b-4dbd-9143-b6aedb25e6ea" providerId="ADAL" clId="{77C08EB9-5D16-4A9C-A3F9-F6189ABE563D}" dt="2021-09-27T16:44:46.076" v="23122" actId="113"/>
        <pc:sldMkLst>
          <pc:docMk/>
          <pc:sldMk cId="3286374758" sldId="6850"/>
        </pc:sldMkLst>
        <pc:spChg chg="add mod ord">
          <ac:chgData name="Patsarun Chuaisongkhro" userId="a7a91740-7e8b-4dbd-9143-b6aedb25e6ea" providerId="ADAL" clId="{77C08EB9-5D16-4A9C-A3F9-F6189ABE563D}" dt="2021-09-27T16:44:46.076" v="23122" actId="113"/>
          <ac:spMkLst>
            <pc:docMk/>
            <pc:sldMk cId="3286374758" sldId="6850"/>
            <ac:spMk id="2" creationId="{1635A8A3-A01A-485E-B132-02C7BAAE9C00}"/>
          </ac:spMkLst>
        </pc:spChg>
        <pc:spChg chg="del">
          <ac:chgData name="Patsarun Chuaisongkhro" userId="a7a91740-7e8b-4dbd-9143-b6aedb25e6ea" providerId="ADAL" clId="{77C08EB9-5D16-4A9C-A3F9-F6189ABE563D}" dt="2021-09-20T08:50:13.782" v="21210" actId="478"/>
          <ac:spMkLst>
            <pc:docMk/>
            <pc:sldMk cId="3286374758" sldId="6850"/>
            <ac:spMk id="4" creationId="{9382107B-FC2D-4905-A29E-7E956B2CE5CD}"/>
          </ac:spMkLst>
        </pc:spChg>
        <pc:spChg chg="del">
          <ac:chgData name="Patsarun Chuaisongkhro" userId="a7a91740-7e8b-4dbd-9143-b6aedb25e6ea" providerId="ADAL" clId="{77C08EB9-5D16-4A9C-A3F9-F6189ABE563D}" dt="2021-09-20T08:50:08.665" v="21209" actId="478"/>
          <ac:spMkLst>
            <pc:docMk/>
            <pc:sldMk cId="3286374758" sldId="6850"/>
            <ac:spMk id="5" creationId="{B13959F4-FDEB-43AF-8953-E72E743592D9}"/>
          </ac:spMkLst>
        </pc:spChg>
        <pc:spChg chg="add mod">
          <ac:chgData name="Patsarun Chuaisongkhro" userId="a7a91740-7e8b-4dbd-9143-b6aedb25e6ea" providerId="ADAL" clId="{77C08EB9-5D16-4A9C-A3F9-F6189ABE563D}" dt="2021-09-27T16:44:44.539" v="23121"/>
          <ac:spMkLst>
            <pc:docMk/>
            <pc:sldMk cId="3286374758" sldId="6850"/>
            <ac:spMk id="6" creationId="{5EFC9A41-68ED-47F8-8526-F64C7E4724DB}"/>
          </ac:spMkLst>
        </pc:spChg>
        <pc:spChg chg="mod ord">
          <ac:chgData name="Patsarun Chuaisongkhro" userId="a7a91740-7e8b-4dbd-9143-b6aedb25e6ea" providerId="ADAL" clId="{77C08EB9-5D16-4A9C-A3F9-F6189ABE563D}" dt="2021-09-17T15:05:45.031" v="13569" actId="700"/>
          <ac:spMkLst>
            <pc:docMk/>
            <pc:sldMk cId="3286374758" sldId="6850"/>
            <ac:spMk id="9" creationId="{66587C49-40DB-4A77-A4D8-C3F1C1D03C20}"/>
          </ac:spMkLst>
        </pc:spChg>
        <pc:picChg chg="mod">
          <ac:chgData name="Patsarun Chuaisongkhro" userId="a7a91740-7e8b-4dbd-9143-b6aedb25e6ea" providerId="ADAL" clId="{77C08EB9-5D16-4A9C-A3F9-F6189ABE563D}" dt="2021-09-20T08:57:29.796" v="21213" actId="962"/>
          <ac:picMkLst>
            <pc:docMk/>
            <pc:sldMk cId="3286374758" sldId="6850"/>
            <ac:picMk id="11" creationId="{D0BE0C56-9A2D-4CAC-B98A-8E15159C03BA}"/>
          </ac:picMkLst>
        </pc:picChg>
        <pc:picChg chg="mod">
          <ac:chgData name="Patsarun Chuaisongkhro" userId="a7a91740-7e8b-4dbd-9143-b6aedb25e6ea" providerId="ADAL" clId="{77C08EB9-5D16-4A9C-A3F9-F6189ABE563D}" dt="2021-09-20T08:57:34.779" v="21214" actId="962"/>
          <ac:picMkLst>
            <pc:docMk/>
            <pc:sldMk cId="3286374758" sldId="6850"/>
            <ac:picMk id="12" creationId="{7C97CCC1-96A2-46B8-9935-B57090957E30}"/>
          </ac:picMkLst>
        </pc:picChg>
      </pc:sldChg>
      <pc:sldChg chg="addSp delSp modSp add del mod ord modClrScheme chgLayout">
        <pc:chgData name="Patsarun Chuaisongkhro" userId="a7a91740-7e8b-4dbd-9143-b6aedb25e6ea" providerId="ADAL" clId="{77C08EB9-5D16-4A9C-A3F9-F6189ABE563D}" dt="2021-09-17T15:20:36.866" v="13714" actId="47"/>
        <pc:sldMkLst>
          <pc:docMk/>
          <pc:sldMk cId="766358944" sldId="6851"/>
        </pc:sldMkLst>
        <pc:spChg chg="mod ord">
          <ac:chgData name="Patsarun Chuaisongkhro" userId="a7a91740-7e8b-4dbd-9143-b6aedb25e6ea" providerId="ADAL" clId="{77C08EB9-5D16-4A9C-A3F9-F6189ABE563D}" dt="2021-09-17T15:12:29.517" v="13603" actId="700"/>
          <ac:spMkLst>
            <pc:docMk/>
            <pc:sldMk cId="766358944" sldId="6851"/>
            <ac:spMk id="2" creationId="{B05AA4BC-8F4A-44E5-9292-F48ED9EAEEC1}"/>
          </ac:spMkLst>
        </pc:spChg>
        <pc:spChg chg="add del mod ord">
          <ac:chgData name="Patsarun Chuaisongkhro" userId="a7a91740-7e8b-4dbd-9143-b6aedb25e6ea" providerId="ADAL" clId="{77C08EB9-5D16-4A9C-A3F9-F6189ABE563D}" dt="2021-09-08T14:56:59.960" v="2341" actId="700"/>
          <ac:spMkLst>
            <pc:docMk/>
            <pc:sldMk cId="766358944" sldId="6851"/>
            <ac:spMk id="3" creationId="{27F904DD-23C2-40AE-B220-64D4E945F514}"/>
          </ac:spMkLst>
        </pc:spChg>
        <pc:spChg chg="add del mod ord">
          <ac:chgData name="Patsarun Chuaisongkhro" userId="a7a91740-7e8b-4dbd-9143-b6aedb25e6ea" providerId="ADAL" clId="{77C08EB9-5D16-4A9C-A3F9-F6189ABE563D}" dt="2021-09-17T15:12:29.517" v="13603" actId="700"/>
          <ac:spMkLst>
            <pc:docMk/>
            <pc:sldMk cId="766358944" sldId="6851"/>
            <ac:spMk id="3" creationId="{DCAD9E16-31B8-4895-8E0A-F57DE5344F47}"/>
          </ac:spMkLst>
        </pc:spChg>
        <pc:spChg chg="add del mod ord">
          <ac:chgData name="Patsarun Chuaisongkhro" userId="a7a91740-7e8b-4dbd-9143-b6aedb25e6ea" providerId="ADAL" clId="{77C08EB9-5D16-4A9C-A3F9-F6189ABE563D}" dt="2021-09-08T14:57:07.064" v="2343" actId="700"/>
          <ac:spMkLst>
            <pc:docMk/>
            <pc:sldMk cId="766358944" sldId="6851"/>
            <ac:spMk id="5" creationId="{80EA4BF6-C4EB-4D69-A8C7-A0A4932CECC8}"/>
          </ac:spMkLst>
        </pc:spChg>
        <pc:spChg chg="add del mod">
          <ac:chgData name="Patsarun Chuaisongkhro" userId="a7a91740-7e8b-4dbd-9143-b6aedb25e6ea" providerId="ADAL" clId="{77C08EB9-5D16-4A9C-A3F9-F6189ABE563D}" dt="2021-09-16T19:23:29.790" v="12613" actId="20577"/>
          <ac:spMkLst>
            <pc:docMk/>
            <pc:sldMk cId="766358944" sldId="6851"/>
            <ac:spMk id="6" creationId="{6E38092D-3F87-41A8-9727-D5898B5C7B52}"/>
          </ac:spMkLst>
        </pc:spChg>
      </pc:sldChg>
      <pc:sldChg chg="modSp del mod">
        <pc:chgData name="Patsarun Chuaisongkhro" userId="a7a91740-7e8b-4dbd-9143-b6aedb25e6ea" providerId="ADAL" clId="{77C08EB9-5D16-4A9C-A3F9-F6189ABE563D}" dt="2021-09-08T11:47:12.316" v="1677" actId="47"/>
        <pc:sldMkLst>
          <pc:docMk/>
          <pc:sldMk cId="3134164507" sldId="6852"/>
        </pc:sldMkLst>
        <pc:spChg chg="mod">
          <ac:chgData name="Patsarun Chuaisongkhro" userId="a7a91740-7e8b-4dbd-9143-b6aedb25e6ea" providerId="ADAL" clId="{77C08EB9-5D16-4A9C-A3F9-F6189ABE563D}" dt="2021-09-08T08:26:58.954" v="493" actId="20577"/>
          <ac:spMkLst>
            <pc:docMk/>
            <pc:sldMk cId="3134164507" sldId="6852"/>
            <ac:spMk id="4" creationId="{E305E6F9-692A-4D0F-83DC-8B34A27292FB}"/>
          </ac:spMkLst>
        </pc:spChg>
      </pc:sldChg>
      <pc:sldChg chg="del">
        <pc:chgData name="Patsarun Chuaisongkhro" userId="a7a91740-7e8b-4dbd-9143-b6aedb25e6ea" providerId="ADAL" clId="{77C08EB9-5D16-4A9C-A3F9-F6189ABE563D}" dt="2021-09-08T04:40:04.055" v="74" actId="47"/>
        <pc:sldMkLst>
          <pc:docMk/>
          <pc:sldMk cId="4141781055" sldId="6853"/>
        </pc:sldMkLst>
      </pc:sldChg>
      <pc:sldChg chg="addSp delSp modSp mod chgLayout">
        <pc:chgData name="Patsarun Chuaisongkhro" userId="a7a91740-7e8b-4dbd-9143-b6aedb25e6ea" providerId="ADAL" clId="{77C08EB9-5D16-4A9C-A3F9-F6189ABE563D}" dt="2021-09-17T15:36:10.177" v="14110" actId="15"/>
        <pc:sldMkLst>
          <pc:docMk/>
          <pc:sldMk cId="2656562159" sldId="6855"/>
        </pc:sldMkLst>
        <pc:spChg chg="add mod ord">
          <ac:chgData name="Patsarun Chuaisongkhro" userId="a7a91740-7e8b-4dbd-9143-b6aedb25e6ea" providerId="ADAL" clId="{77C08EB9-5D16-4A9C-A3F9-F6189ABE563D}" dt="2021-09-17T15:36:10.177" v="14110" actId="15"/>
          <ac:spMkLst>
            <pc:docMk/>
            <pc:sldMk cId="2656562159" sldId="6855"/>
            <ac:spMk id="2" creationId="{10215EF3-3AE0-4EDE-800F-65B5D9B4F715}"/>
          </ac:spMkLst>
        </pc:spChg>
        <pc:spChg chg="del mod">
          <ac:chgData name="Patsarun Chuaisongkhro" userId="a7a91740-7e8b-4dbd-9143-b6aedb25e6ea" providerId="ADAL" clId="{77C08EB9-5D16-4A9C-A3F9-F6189ABE563D}" dt="2021-09-17T15:35:43.339" v="14099" actId="478"/>
          <ac:spMkLst>
            <pc:docMk/>
            <pc:sldMk cId="2656562159" sldId="6855"/>
            <ac:spMk id="6" creationId="{6E38092D-3F87-41A8-9727-D5898B5C7B52}"/>
          </ac:spMkLst>
        </pc:spChg>
        <pc:spChg chg="mod ord">
          <ac:chgData name="Patsarun Chuaisongkhro" userId="a7a91740-7e8b-4dbd-9143-b6aedb25e6ea" providerId="ADAL" clId="{77C08EB9-5D16-4A9C-A3F9-F6189ABE563D}" dt="2021-09-17T15:35:47.037" v="14101" actId="27636"/>
          <ac:spMkLst>
            <pc:docMk/>
            <pc:sldMk cId="2656562159" sldId="6855"/>
            <ac:spMk id="8" creationId="{6668AA1C-9448-483A-B04A-CFDBFD113A7A}"/>
          </ac:spMkLst>
        </pc:spChg>
      </pc:sldChg>
      <pc:sldChg chg="addSp delSp modSp mod chgLayout">
        <pc:chgData name="Patsarun Chuaisongkhro" userId="a7a91740-7e8b-4dbd-9143-b6aedb25e6ea" providerId="ADAL" clId="{77C08EB9-5D16-4A9C-A3F9-F6189ABE563D}" dt="2021-09-17T15:37:59.611" v="14136" actId="15"/>
        <pc:sldMkLst>
          <pc:docMk/>
          <pc:sldMk cId="2572311572" sldId="6856"/>
        </pc:sldMkLst>
        <pc:spChg chg="add mod ord">
          <ac:chgData name="Patsarun Chuaisongkhro" userId="a7a91740-7e8b-4dbd-9143-b6aedb25e6ea" providerId="ADAL" clId="{77C08EB9-5D16-4A9C-A3F9-F6189ABE563D}" dt="2021-09-17T15:37:59.611" v="14136" actId="15"/>
          <ac:spMkLst>
            <pc:docMk/>
            <pc:sldMk cId="2572311572" sldId="6856"/>
            <ac:spMk id="2" creationId="{60CD39ED-DD28-4B80-83BB-6C94F1A3CA87}"/>
          </ac:spMkLst>
        </pc:spChg>
        <pc:spChg chg="del">
          <ac:chgData name="Patsarun Chuaisongkhro" userId="a7a91740-7e8b-4dbd-9143-b6aedb25e6ea" providerId="ADAL" clId="{77C08EB9-5D16-4A9C-A3F9-F6189ABE563D}" dt="2021-09-17T15:37:53.545" v="14132" actId="478"/>
          <ac:spMkLst>
            <pc:docMk/>
            <pc:sldMk cId="2572311572" sldId="6856"/>
            <ac:spMk id="6" creationId="{6E38092D-3F87-41A8-9727-D5898B5C7B52}"/>
          </ac:spMkLst>
        </pc:spChg>
        <pc:spChg chg="mod ord">
          <ac:chgData name="Patsarun Chuaisongkhro" userId="a7a91740-7e8b-4dbd-9143-b6aedb25e6ea" providerId="ADAL" clId="{77C08EB9-5D16-4A9C-A3F9-F6189ABE563D}" dt="2021-09-17T15:37:55.257" v="14134" actId="27636"/>
          <ac:spMkLst>
            <pc:docMk/>
            <pc:sldMk cId="2572311572" sldId="6856"/>
            <ac:spMk id="10" creationId="{4E779387-3721-417B-A9A1-AF761276B0D6}"/>
          </ac:spMkLst>
        </pc:spChg>
      </pc:sldChg>
      <pc:sldChg chg="addSp delSp modSp mod modShow chgLayout">
        <pc:chgData name="Patsarun Chuaisongkhro" userId="a7a91740-7e8b-4dbd-9143-b6aedb25e6ea" providerId="ADAL" clId="{77C08EB9-5D16-4A9C-A3F9-F6189ABE563D}" dt="2021-09-17T15:38:16.529" v="14142" actId="15"/>
        <pc:sldMkLst>
          <pc:docMk/>
          <pc:sldMk cId="458003250" sldId="6859"/>
        </pc:sldMkLst>
        <pc:spChg chg="add mod ord">
          <ac:chgData name="Patsarun Chuaisongkhro" userId="a7a91740-7e8b-4dbd-9143-b6aedb25e6ea" providerId="ADAL" clId="{77C08EB9-5D16-4A9C-A3F9-F6189ABE563D}" dt="2021-09-17T15:38:16.529" v="14142" actId="15"/>
          <ac:spMkLst>
            <pc:docMk/>
            <pc:sldMk cId="458003250" sldId="6859"/>
            <ac:spMk id="2" creationId="{A67BAB1C-6DBF-4317-A4CD-8838DACDF2EF}"/>
          </ac:spMkLst>
        </pc:spChg>
        <pc:spChg chg="del">
          <ac:chgData name="Patsarun Chuaisongkhro" userId="a7a91740-7e8b-4dbd-9143-b6aedb25e6ea" providerId="ADAL" clId="{77C08EB9-5D16-4A9C-A3F9-F6189ABE563D}" dt="2021-09-17T15:38:07.139" v="14137" actId="478"/>
          <ac:spMkLst>
            <pc:docMk/>
            <pc:sldMk cId="458003250" sldId="6859"/>
            <ac:spMk id="6" creationId="{6E38092D-3F87-41A8-9727-D5898B5C7B52}"/>
          </ac:spMkLst>
        </pc:spChg>
        <pc:spChg chg="mod ord">
          <ac:chgData name="Patsarun Chuaisongkhro" userId="a7a91740-7e8b-4dbd-9143-b6aedb25e6ea" providerId="ADAL" clId="{77C08EB9-5D16-4A9C-A3F9-F6189ABE563D}" dt="2021-09-17T15:38:11.430" v="14140" actId="27636"/>
          <ac:spMkLst>
            <pc:docMk/>
            <pc:sldMk cId="458003250" sldId="6859"/>
            <ac:spMk id="10" creationId="{4E779387-3721-417B-A9A1-AF761276B0D6}"/>
          </ac:spMkLst>
        </pc:spChg>
      </pc:sldChg>
      <pc:sldChg chg="addSp delSp modSp mod chgLayout">
        <pc:chgData name="Patsarun Chuaisongkhro" userId="a7a91740-7e8b-4dbd-9143-b6aedb25e6ea" providerId="ADAL" clId="{77C08EB9-5D16-4A9C-A3F9-F6189ABE563D}" dt="2021-09-17T15:38:28.461" v="14146"/>
        <pc:sldMkLst>
          <pc:docMk/>
          <pc:sldMk cId="1549235037" sldId="6860"/>
        </pc:sldMkLst>
        <pc:spChg chg="add mod ord">
          <ac:chgData name="Patsarun Chuaisongkhro" userId="a7a91740-7e8b-4dbd-9143-b6aedb25e6ea" providerId="ADAL" clId="{77C08EB9-5D16-4A9C-A3F9-F6189ABE563D}" dt="2021-09-17T15:38:28.461" v="14146"/>
          <ac:spMkLst>
            <pc:docMk/>
            <pc:sldMk cId="1549235037" sldId="6860"/>
            <ac:spMk id="2" creationId="{8DE70C31-F1F7-4C79-80F9-92DA546FDCEC}"/>
          </ac:spMkLst>
        </pc:spChg>
        <pc:spChg chg="del mod">
          <ac:chgData name="Patsarun Chuaisongkhro" userId="a7a91740-7e8b-4dbd-9143-b6aedb25e6ea" providerId="ADAL" clId="{77C08EB9-5D16-4A9C-A3F9-F6189ABE563D}" dt="2021-09-17T15:38:24.145" v="14143" actId="478"/>
          <ac:spMkLst>
            <pc:docMk/>
            <pc:sldMk cId="1549235037" sldId="6860"/>
            <ac:spMk id="6" creationId="{6E38092D-3F87-41A8-9727-D5898B5C7B52}"/>
          </ac:spMkLst>
        </pc:spChg>
        <pc:spChg chg="mod ord">
          <ac:chgData name="Patsarun Chuaisongkhro" userId="a7a91740-7e8b-4dbd-9143-b6aedb25e6ea" providerId="ADAL" clId="{77C08EB9-5D16-4A9C-A3F9-F6189ABE563D}" dt="2021-09-17T15:38:25.899" v="14145" actId="27636"/>
          <ac:spMkLst>
            <pc:docMk/>
            <pc:sldMk cId="1549235037" sldId="6860"/>
            <ac:spMk id="10" creationId="{4E779387-3721-417B-A9A1-AF761276B0D6}"/>
          </ac:spMkLst>
        </pc:spChg>
      </pc:sldChg>
      <pc:sldChg chg="addSp delSp modSp add del mod ord chgLayout">
        <pc:chgData name="Patsarun Chuaisongkhro" userId="a7a91740-7e8b-4dbd-9143-b6aedb25e6ea" providerId="ADAL" clId="{77C08EB9-5D16-4A9C-A3F9-F6189ABE563D}" dt="2021-09-27T16:29:49.700" v="23050" actId="21"/>
        <pc:sldMkLst>
          <pc:docMk/>
          <pc:sldMk cId="1019505266" sldId="6861"/>
        </pc:sldMkLst>
        <pc:spChg chg="mod ord">
          <ac:chgData name="Patsarun Chuaisongkhro" userId="a7a91740-7e8b-4dbd-9143-b6aedb25e6ea" providerId="ADAL" clId="{77C08EB9-5D16-4A9C-A3F9-F6189ABE563D}" dt="2021-09-17T15:27:09.954" v="14017" actId="700"/>
          <ac:spMkLst>
            <pc:docMk/>
            <pc:sldMk cId="1019505266" sldId="6861"/>
            <ac:spMk id="2" creationId="{B05AA4BC-8F4A-44E5-9292-F48ED9EAEEC1}"/>
          </ac:spMkLst>
        </pc:spChg>
        <pc:spChg chg="add mod ord">
          <ac:chgData name="Patsarun Chuaisongkhro" userId="a7a91740-7e8b-4dbd-9143-b6aedb25e6ea" providerId="ADAL" clId="{77C08EB9-5D16-4A9C-A3F9-F6189ABE563D}" dt="2021-09-27T16:29:49.700" v="23050" actId="21"/>
          <ac:spMkLst>
            <pc:docMk/>
            <pc:sldMk cId="1019505266" sldId="6861"/>
            <ac:spMk id="3" creationId="{14A20008-2F6A-42A4-9ED4-0075A6DC71C8}"/>
          </ac:spMkLst>
        </pc:spChg>
        <pc:spChg chg="mod">
          <ac:chgData name="Patsarun Chuaisongkhro" userId="a7a91740-7e8b-4dbd-9143-b6aedb25e6ea" providerId="ADAL" clId="{77C08EB9-5D16-4A9C-A3F9-F6189ABE563D}" dt="2021-09-20T08:50:40.089" v="21212" actId="962"/>
          <ac:spMkLst>
            <pc:docMk/>
            <pc:sldMk cId="1019505266" sldId="6861"/>
            <ac:spMk id="4" creationId="{9382107B-FC2D-4905-A29E-7E956B2CE5CD}"/>
          </ac:spMkLst>
        </pc:spChg>
        <pc:spChg chg="del mod">
          <ac:chgData name="Patsarun Chuaisongkhro" userId="a7a91740-7e8b-4dbd-9143-b6aedb25e6ea" providerId="ADAL" clId="{77C08EB9-5D16-4A9C-A3F9-F6189ABE563D}" dt="2021-09-17T15:19:05.627" v="13693" actId="478"/>
          <ac:spMkLst>
            <pc:docMk/>
            <pc:sldMk cId="1019505266" sldId="6861"/>
            <ac:spMk id="6" creationId="{6E38092D-3F87-41A8-9727-D5898B5C7B52}"/>
          </ac:spMkLst>
        </pc:spChg>
      </pc:sldChg>
      <pc:sldChg chg="addSp delSp modSp add mod ord chgLayout">
        <pc:chgData name="Patsarun Chuaisongkhro" userId="a7a91740-7e8b-4dbd-9143-b6aedb25e6ea" providerId="ADAL" clId="{77C08EB9-5D16-4A9C-A3F9-F6189ABE563D}" dt="2021-09-27T16:34:36.718" v="23108" actId="6549"/>
        <pc:sldMkLst>
          <pc:docMk/>
          <pc:sldMk cId="59976938" sldId="6862"/>
        </pc:sldMkLst>
        <pc:spChg chg="mod ord">
          <ac:chgData name="Patsarun Chuaisongkhro" userId="a7a91740-7e8b-4dbd-9143-b6aedb25e6ea" providerId="ADAL" clId="{77C08EB9-5D16-4A9C-A3F9-F6189ABE563D}" dt="2021-09-17T15:27:09.954" v="14017" actId="700"/>
          <ac:spMkLst>
            <pc:docMk/>
            <pc:sldMk cId="59976938" sldId="6862"/>
            <ac:spMk id="2" creationId="{B05AA4BC-8F4A-44E5-9292-F48ED9EAEEC1}"/>
          </ac:spMkLst>
        </pc:spChg>
        <pc:spChg chg="add mod ord">
          <ac:chgData name="Patsarun Chuaisongkhro" userId="a7a91740-7e8b-4dbd-9143-b6aedb25e6ea" providerId="ADAL" clId="{77C08EB9-5D16-4A9C-A3F9-F6189ABE563D}" dt="2021-09-27T16:34:36.718" v="23108" actId="6549"/>
          <ac:spMkLst>
            <pc:docMk/>
            <pc:sldMk cId="59976938" sldId="6862"/>
            <ac:spMk id="3" creationId="{866E8674-3B9B-47F3-8EE9-E42EE449F468}"/>
          </ac:spMkLst>
        </pc:spChg>
        <pc:spChg chg="del mod">
          <ac:chgData name="Patsarun Chuaisongkhro" userId="a7a91740-7e8b-4dbd-9143-b6aedb25e6ea" providerId="ADAL" clId="{77C08EB9-5D16-4A9C-A3F9-F6189ABE563D}" dt="2021-09-17T15:20:10.563" v="13707" actId="478"/>
          <ac:spMkLst>
            <pc:docMk/>
            <pc:sldMk cId="59976938" sldId="6862"/>
            <ac:spMk id="6" creationId="{6E38092D-3F87-41A8-9727-D5898B5C7B52}"/>
          </ac:spMkLst>
        </pc:spChg>
      </pc:sldChg>
      <pc:sldChg chg="modSp add del mod">
        <pc:chgData name="Patsarun Chuaisongkhro" userId="a7a91740-7e8b-4dbd-9143-b6aedb25e6ea" providerId="ADAL" clId="{77C08EB9-5D16-4A9C-A3F9-F6189ABE563D}" dt="2021-09-09T14:56:22.712" v="4847" actId="47"/>
        <pc:sldMkLst>
          <pc:docMk/>
          <pc:sldMk cId="24681158" sldId="6863"/>
        </pc:sldMkLst>
        <pc:spChg chg="mod">
          <ac:chgData name="Patsarun Chuaisongkhro" userId="a7a91740-7e8b-4dbd-9143-b6aedb25e6ea" providerId="ADAL" clId="{77C08EB9-5D16-4A9C-A3F9-F6189ABE563D}" dt="2021-09-08T14:59:00.540" v="2411"/>
          <ac:spMkLst>
            <pc:docMk/>
            <pc:sldMk cId="24681158" sldId="6863"/>
            <ac:spMk id="3" creationId="{374B9B72-E0AB-4BDA-8B49-359C8117D30D}"/>
          </ac:spMkLst>
        </pc:spChg>
      </pc:sldChg>
      <pc:sldChg chg="new del">
        <pc:chgData name="Patsarun Chuaisongkhro" userId="a7a91740-7e8b-4dbd-9143-b6aedb25e6ea" providerId="ADAL" clId="{77C08EB9-5D16-4A9C-A3F9-F6189ABE563D}" dt="2021-09-08T06:06:49.191" v="123" actId="47"/>
        <pc:sldMkLst>
          <pc:docMk/>
          <pc:sldMk cId="1801287954" sldId="6863"/>
        </pc:sldMkLst>
      </pc:sldChg>
      <pc:sldChg chg="modSp add del mod">
        <pc:chgData name="Patsarun Chuaisongkhro" userId="a7a91740-7e8b-4dbd-9143-b6aedb25e6ea" providerId="ADAL" clId="{77C08EB9-5D16-4A9C-A3F9-F6189ABE563D}" dt="2021-09-08T14:41:44.143" v="2220" actId="47"/>
        <pc:sldMkLst>
          <pc:docMk/>
          <pc:sldMk cId="3352707384" sldId="6864"/>
        </pc:sldMkLst>
        <pc:spChg chg="mod">
          <ac:chgData name="Patsarun Chuaisongkhro" userId="a7a91740-7e8b-4dbd-9143-b6aedb25e6ea" providerId="ADAL" clId="{77C08EB9-5D16-4A9C-A3F9-F6189ABE563D}" dt="2021-09-08T07:42:16.587" v="283" actId="255"/>
          <ac:spMkLst>
            <pc:docMk/>
            <pc:sldMk cId="3352707384" sldId="6864"/>
            <ac:spMk id="4" creationId="{E305E6F9-692A-4D0F-83DC-8B34A27292FB}"/>
          </ac:spMkLst>
        </pc:spChg>
      </pc:sldChg>
      <pc:sldChg chg="modSp add del mod">
        <pc:chgData name="Patsarun Chuaisongkhro" userId="a7a91740-7e8b-4dbd-9143-b6aedb25e6ea" providerId="ADAL" clId="{77C08EB9-5D16-4A9C-A3F9-F6189ABE563D}" dt="2021-09-08T07:42:41.359" v="285" actId="47"/>
        <pc:sldMkLst>
          <pc:docMk/>
          <pc:sldMk cId="2092499575" sldId="6865"/>
        </pc:sldMkLst>
        <pc:spChg chg="mod">
          <ac:chgData name="Patsarun Chuaisongkhro" userId="a7a91740-7e8b-4dbd-9143-b6aedb25e6ea" providerId="ADAL" clId="{77C08EB9-5D16-4A9C-A3F9-F6189ABE563D}" dt="2021-09-08T07:40:16.809" v="179"/>
          <ac:spMkLst>
            <pc:docMk/>
            <pc:sldMk cId="2092499575" sldId="6865"/>
            <ac:spMk id="2" creationId="{B05AA4BC-8F4A-44E5-9292-F48ED9EAEEC1}"/>
          </ac:spMkLst>
        </pc:spChg>
      </pc:sldChg>
      <pc:sldChg chg="addSp delSp modSp add del mod ord">
        <pc:chgData name="Patsarun Chuaisongkhro" userId="a7a91740-7e8b-4dbd-9143-b6aedb25e6ea" providerId="ADAL" clId="{77C08EB9-5D16-4A9C-A3F9-F6189ABE563D}" dt="2021-09-08T11:41:50.608" v="1567" actId="47"/>
        <pc:sldMkLst>
          <pc:docMk/>
          <pc:sldMk cId="2663898425" sldId="6866"/>
        </pc:sldMkLst>
        <pc:spChg chg="mod">
          <ac:chgData name="Patsarun Chuaisongkhro" userId="a7a91740-7e8b-4dbd-9143-b6aedb25e6ea" providerId="ADAL" clId="{77C08EB9-5D16-4A9C-A3F9-F6189ABE563D}" dt="2021-09-08T11:37:40.086" v="1332"/>
          <ac:spMkLst>
            <pc:docMk/>
            <pc:sldMk cId="2663898425" sldId="6866"/>
            <ac:spMk id="6" creationId="{CD8845E2-A7A1-435D-8136-216C879732AF}"/>
          </ac:spMkLst>
        </pc:spChg>
        <pc:spChg chg="mod">
          <ac:chgData name="Patsarun Chuaisongkhro" userId="a7a91740-7e8b-4dbd-9143-b6aedb25e6ea" providerId="ADAL" clId="{77C08EB9-5D16-4A9C-A3F9-F6189ABE563D}" dt="2021-09-08T11:36:43.715" v="1256" actId="20577"/>
          <ac:spMkLst>
            <pc:docMk/>
            <pc:sldMk cId="2663898425" sldId="6866"/>
            <ac:spMk id="8" creationId="{069EF958-B018-4A3F-B37F-FC76D1895D41}"/>
          </ac:spMkLst>
        </pc:spChg>
        <pc:picChg chg="add del mod">
          <ac:chgData name="Patsarun Chuaisongkhro" userId="a7a91740-7e8b-4dbd-9143-b6aedb25e6ea" providerId="ADAL" clId="{77C08EB9-5D16-4A9C-A3F9-F6189ABE563D}" dt="2021-09-08T11:37:21.875" v="1329" actId="478"/>
          <ac:picMkLst>
            <pc:docMk/>
            <pc:sldMk cId="2663898425" sldId="6866"/>
            <ac:picMk id="2" creationId="{63BD7922-21A4-407F-9785-649A9DDB5692}"/>
          </ac:picMkLst>
        </pc:picChg>
        <pc:picChg chg="del">
          <ac:chgData name="Patsarun Chuaisongkhro" userId="a7a91740-7e8b-4dbd-9143-b6aedb25e6ea" providerId="ADAL" clId="{77C08EB9-5D16-4A9C-A3F9-F6189ABE563D}" dt="2021-09-08T07:42:53.140" v="286" actId="478"/>
          <ac:picMkLst>
            <pc:docMk/>
            <pc:sldMk cId="2663898425" sldId="6866"/>
            <ac:picMk id="3" creationId="{A095B64A-BE1C-439A-9D0D-8085CD4DEC30}"/>
          </ac:picMkLst>
        </pc:picChg>
        <pc:picChg chg="del">
          <ac:chgData name="Patsarun Chuaisongkhro" userId="a7a91740-7e8b-4dbd-9143-b6aedb25e6ea" providerId="ADAL" clId="{77C08EB9-5D16-4A9C-A3F9-F6189ABE563D}" dt="2021-09-08T07:42:53.140" v="286" actId="478"/>
          <ac:picMkLst>
            <pc:docMk/>
            <pc:sldMk cId="2663898425" sldId="6866"/>
            <ac:picMk id="5" creationId="{60D8B63F-97B9-4357-8346-0B7A6E826033}"/>
          </ac:picMkLst>
        </pc:picChg>
        <pc:picChg chg="add del mod">
          <ac:chgData name="Patsarun Chuaisongkhro" userId="a7a91740-7e8b-4dbd-9143-b6aedb25e6ea" providerId="ADAL" clId="{77C08EB9-5D16-4A9C-A3F9-F6189ABE563D}" dt="2021-09-08T07:50:31.721" v="315" actId="478"/>
          <ac:picMkLst>
            <pc:docMk/>
            <pc:sldMk cId="2663898425" sldId="6866"/>
            <ac:picMk id="7" creationId="{44433AAC-9414-4BCF-B197-A02CB40A4EA8}"/>
          </ac:picMkLst>
        </pc:picChg>
        <pc:picChg chg="add mod">
          <ac:chgData name="Patsarun Chuaisongkhro" userId="a7a91740-7e8b-4dbd-9143-b6aedb25e6ea" providerId="ADAL" clId="{77C08EB9-5D16-4A9C-A3F9-F6189ABE563D}" dt="2021-09-08T11:37:26.114" v="1330" actId="1076"/>
          <ac:picMkLst>
            <pc:docMk/>
            <pc:sldMk cId="2663898425" sldId="6866"/>
            <ac:picMk id="10" creationId="{151047E1-9A8E-410D-8330-05A71B23629B}"/>
          </ac:picMkLst>
        </pc:picChg>
        <pc:picChg chg="del">
          <ac:chgData name="Patsarun Chuaisongkhro" userId="a7a91740-7e8b-4dbd-9143-b6aedb25e6ea" providerId="ADAL" clId="{77C08EB9-5D16-4A9C-A3F9-F6189ABE563D}" dt="2021-09-08T07:42:53.140" v="286" actId="478"/>
          <ac:picMkLst>
            <pc:docMk/>
            <pc:sldMk cId="2663898425" sldId="6866"/>
            <ac:picMk id="1026" creationId="{E12F1A39-BCC3-48EF-A230-213B629C7012}"/>
          </ac:picMkLst>
        </pc:picChg>
        <pc:picChg chg="del">
          <ac:chgData name="Patsarun Chuaisongkhro" userId="a7a91740-7e8b-4dbd-9143-b6aedb25e6ea" providerId="ADAL" clId="{77C08EB9-5D16-4A9C-A3F9-F6189ABE563D}" dt="2021-09-08T07:42:53.140" v="286" actId="478"/>
          <ac:picMkLst>
            <pc:docMk/>
            <pc:sldMk cId="2663898425" sldId="6866"/>
            <ac:picMk id="1028" creationId="{66327D2F-433E-47C1-BEFB-FEE6CD2D3B2D}"/>
          </ac:picMkLst>
        </pc:picChg>
        <pc:picChg chg="del">
          <ac:chgData name="Patsarun Chuaisongkhro" userId="a7a91740-7e8b-4dbd-9143-b6aedb25e6ea" providerId="ADAL" clId="{77C08EB9-5D16-4A9C-A3F9-F6189ABE563D}" dt="2021-09-08T07:42:53.140" v="286" actId="478"/>
          <ac:picMkLst>
            <pc:docMk/>
            <pc:sldMk cId="2663898425" sldId="6866"/>
            <ac:picMk id="1030" creationId="{000EBBE5-D5A6-4A6B-A240-6AC4303A3D0C}"/>
          </ac:picMkLst>
        </pc:picChg>
      </pc:sldChg>
      <pc:sldChg chg="addSp delSp modSp add mod chgLayout modNotesTx">
        <pc:chgData name="Patsarun Chuaisongkhro" userId="a7a91740-7e8b-4dbd-9143-b6aedb25e6ea" providerId="ADAL" clId="{77C08EB9-5D16-4A9C-A3F9-F6189ABE563D}" dt="2021-09-17T15:30:57.641" v="14054" actId="27636"/>
        <pc:sldMkLst>
          <pc:docMk/>
          <pc:sldMk cId="4111603012" sldId="6867"/>
        </pc:sldMkLst>
        <pc:spChg chg="add mod ord">
          <ac:chgData name="Patsarun Chuaisongkhro" userId="a7a91740-7e8b-4dbd-9143-b6aedb25e6ea" providerId="ADAL" clId="{77C08EB9-5D16-4A9C-A3F9-F6189ABE563D}" dt="2021-09-17T15:30:38.893" v="14048" actId="113"/>
          <ac:spMkLst>
            <pc:docMk/>
            <pc:sldMk cId="4111603012" sldId="6867"/>
            <ac:spMk id="2" creationId="{D6DB07DE-F03C-4044-9AC7-D921AAB4AB3D}"/>
          </ac:spMkLst>
        </pc:spChg>
        <pc:spChg chg="del mod">
          <ac:chgData name="Patsarun Chuaisongkhro" userId="a7a91740-7e8b-4dbd-9143-b6aedb25e6ea" providerId="ADAL" clId="{77C08EB9-5D16-4A9C-A3F9-F6189ABE563D}" dt="2021-09-17T15:30:22.419" v="14044" actId="478"/>
          <ac:spMkLst>
            <pc:docMk/>
            <pc:sldMk cId="4111603012" sldId="6867"/>
            <ac:spMk id="6" creationId="{CD8845E2-A7A1-435D-8136-216C879732AF}"/>
          </ac:spMkLst>
        </pc:spChg>
        <pc:spChg chg="mod ord">
          <ac:chgData name="Patsarun Chuaisongkhro" userId="a7a91740-7e8b-4dbd-9143-b6aedb25e6ea" providerId="ADAL" clId="{77C08EB9-5D16-4A9C-A3F9-F6189ABE563D}" dt="2021-09-17T15:30:57.641" v="14054" actId="27636"/>
          <ac:spMkLst>
            <pc:docMk/>
            <pc:sldMk cId="4111603012" sldId="6867"/>
            <ac:spMk id="8" creationId="{069EF958-B018-4A3F-B37F-FC76D1895D41}"/>
          </ac:spMkLst>
        </pc:spChg>
        <pc:picChg chg="del">
          <ac:chgData name="Patsarun Chuaisongkhro" userId="a7a91740-7e8b-4dbd-9143-b6aedb25e6ea" providerId="ADAL" clId="{77C08EB9-5D16-4A9C-A3F9-F6189ABE563D}" dt="2021-09-08T08:11:54.713" v="447" actId="478"/>
          <ac:picMkLst>
            <pc:docMk/>
            <pc:sldMk cId="4111603012" sldId="6867"/>
            <ac:picMk id="2" creationId="{63BD7922-21A4-407F-9785-649A9DDB5692}"/>
          </ac:picMkLst>
        </pc:picChg>
        <pc:picChg chg="add mod">
          <ac:chgData name="Patsarun Chuaisongkhro" userId="a7a91740-7e8b-4dbd-9143-b6aedb25e6ea" providerId="ADAL" clId="{77C08EB9-5D16-4A9C-A3F9-F6189ABE563D}" dt="2021-09-08T11:44:06.859" v="1615" actId="1076"/>
          <ac:picMkLst>
            <pc:docMk/>
            <pc:sldMk cId="4111603012" sldId="6867"/>
            <ac:picMk id="4" creationId="{7AF801CD-7770-4332-9FCD-6D89D43B64FD}"/>
          </ac:picMkLst>
        </pc:picChg>
        <pc:picChg chg="add del mod">
          <ac:chgData name="Patsarun Chuaisongkhro" userId="a7a91740-7e8b-4dbd-9143-b6aedb25e6ea" providerId="ADAL" clId="{77C08EB9-5D16-4A9C-A3F9-F6189ABE563D}" dt="2021-09-08T08:13:47.651" v="459" actId="478"/>
          <ac:picMkLst>
            <pc:docMk/>
            <pc:sldMk cId="4111603012" sldId="6867"/>
            <ac:picMk id="7" creationId="{DE656559-1EA6-4F71-856D-D50BD51FA7C0}"/>
          </ac:picMkLst>
        </pc:picChg>
        <pc:picChg chg="del">
          <ac:chgData name="Patsarun Chuaisongkhro" userId="a7a91740-7e8b-4dbd-9143-b6aedb25e6ea" providerId="ADAL" clId="{77C08EB9-5D16-4A9C-A3F9-F6189ABE563D}" dt="2021-09-08T08:12:23.340" v="452" actId="478"/>
          <ac:picMkLst>
            <pc:docMk/>
            <pc:sldMk cId="4111603012" sldId="6867"/>
            <ac:picMk id="10" creationId="{151047E1-9A8E-410D-8330-05A71B23629B}"/>
          </ac:picMkLst>
        </pc:picChg>
        <pc:picChg chg="add mod">
          <ac:chgData name="Patsarun Chuaisongkhro" userId="a7a91740-7e8b-4dbd-9143-b6aedb25e6ea" providerId="ADAL" clId="{77C08EB9-5D16-4A9C-A3F9-F6189ABE563D}" dt="2021-09-08T11:44:09.948" v="1616" actId="1076"/>
          <ac:picMkLst>
            <pc:docMk/>
            <pc:sldMk cId="4111603012" sldId="6867"/>
            <ac:picMk id="11" creationId="{61EEF8C0-58A9-4E14-9820-E0F7A65A2D91}"/>
          </ac:picMkLst>
        </pc:picChg>
      </pc:sldChg>
      <pc:sldChg chg="modSp add del mod">
        <pc:chgData name="Patsarun Chuaisongkhro" userId="a7a91740-7e8b-4dbd-9143-b6aedb25e6ea" providerId="ADAL" clId="{77C08EB9-5D16-4A9C-A3F9-F6189ABE563D}" dt="2021-09-08T11:43:34.630" v="1603" actId="47"/>
        <pc:sldMkLst>
          <pc:docMk/>
          <pc:sldMk cId="55360295" sldId="6868"/>
        </pc:sldMkLst>
        <pc:spChg chg="mod">
          <ac:chgData name="Patsarun Chuaisongkhro" userId="a7a91740-7e8b-4dbd-9143-b6aedb25e6ea" providerId="ADAL" clId="{77C08EB9-5D16-4A9C-A3F9-F6189ABE563D}" dt="2021-09-08T11:43:25.109" v="1601" actId="20577"/>
          <ac:spMkLst>
            <pc:docMk/>
            <pc:sldMk cId="55360295" sldId="6868"/>
            <ac:spMk id="8" creationId="{069EF958-B018-4A3F-B37F-FC76D1895D41}"/>
          </ac:spMkLst>
        </pc:spChg>
      </pc:sldChg>
      <pc:sldChg chg="addSp delSp modSp add mod chgLayout modNotesTx">
        <pc:chgData name="Patsarun Chuaisongkhro" userId="a7a91740-7e8b-4dbd-9143-b6aedb25e6ea" providerId="ADAL" clId="{77C08EB9-5D16-4A9C-A3F9-F6189ABE563D}" dt="2021-09-17T15:30:57.630" v="14051" actId="27636"/>
        <pc:sldMkLst>
          <pc:docMk/>
          <pc:sldMk cId="1312343597" sldId="6869"/>
        </pc:sldMkLst>
        <pc:spChg chg="add del mod ord">
          <ac:chgData name="Patsarun Chuaisongkhro" userId="a7a91740-7e8b-4dbd-9143-b6aedb25e6ea" providerId="ADAL" clId="{77C08EB9-5D16-4A9C-A3F9-F6189ABE563D}" dt="2021-09-17T15:21:04.630" v="13716" actId="700"/>
          <ac:spMkLst>
            <pc:docMk/>
            <pc:sldMk cId="1312343597" sldId="6869"/>
            <ac:spMk id="3" creationId="{DF988136-26AA-4A3E-B2D3-6480C30DBDE9}"/>
          </ac:spMkLst>
        </pc:spChg>
        <pc:spChg chg="add del mod ord">
          <ac:chgData name="Patsarun Chuaisongkhro" userId="a7a91740-7e8b-4dbd-9143-b6aedb25e6ea" providerId="ADAL" clId="{77C08EB9-5D16-4A9C-A3F9-F6189ABE563D}" dt="2021-09-17T15:28:09.944" v="14023" actId="700"/>
          <ac:spMkLst>
            <pc:docMk/>
            <pc:sldMk cId="1312343597" sldId="6869"/>
            <ac:spMk id="4" creationId="{650C0B3D-5096-419E-ABD7-46AC1F1E9A0E}"/>
          </ac:spMkLst>
        </pc:spChg>
        <pc:spChg chg="add mod ord">
          <ac:chgData name="Patsarun Chuaisongkhro" userId="a7a91740-7e8b-4dbd-9143-b6aedb25e6ea" providerId="ADAL" clId="{77C08EB9-5D16-4A9C-A3F9-F6189ABE563D}" dt="2021-09-17T15:28:27.484" v="14027" actId="15"/>
          <ac:spMkLst>
            <pc:docMk/>
            <pc:sldMk cId="1312343597" sldId="6869"/>
            <ac:spMk id="5" creationId="{4D8F1FC4-8FBA-4930-A088-B9C6C5C98443}"/>
          </ac:spMkLst>
        </pc:spChg>
        <pc:spChg chg="del mod ord">
          <ac:chgData name="Patsarun Chuaisongkhro" userId="a7a91740-7e8b-4dbd-9143-b6aedb25e6ea" providerId="ADAL" clId="{77C08EB9-5D16-4A9C-A3F9-F6189ABE563D}" dt="2021-09-17T15:28:16.227" v="14024" actId="478"/>
          <ac:spMkLst>
            <pc:docMk/>
            <pc:sldMk cId="1312343597" sldId="6869"/>
            <ac:spMk id="6" creationId="{CD8845E2-A7A1-435D-8136-216C879732AF}"/>
          </ac:spMkLst>
        </pc:spChg>
        <pc:spChg chg="mod ord">
          <ac:chgData name="Patsarun Chuaisongkhro" userId="a7a91740-7e8b-4dbd-9143-b6aedb25e6ea" providerId="ADAL" clId="{77C08EB9-5D16-4A9C-A3F9-F6189ABE563D}" dt="2021-09-17T15:30:57.630" v="14051" actId="27636"/>
          <ac:spMkLst>
            <pc:docMk/>
            <pc:sldMk cId="1312343597" sldId="6869"/>
            <ac:spMk id="8" creationId="{069EF958-B018-4A3F-B37F-FC76D1895D41}"/>
          </ac:spMkLst>
        </pc:spChg>
        <pc:picChg chg="mod">
          <ac:chgData name="Patsarun Chuaisongkhro" userId="a7a91740-7e8b-4dbd-9143-b6aedb25e6ea" providerId="ADAL" clId="{77C08EB9-5D16-4A9C-A3F9-F6189ABE563D}" dt="2021-09-14T14:29:43.790" v="6446" actId="1076"/>
          <ac:picMkLst>
            <pc:docMk/>
            <pc:sldMk cId="1312343597" sldId="6869"/>
            <ac:picMk id="2" creationId="{63BD7922-21A4-407F-9785-649A9DDB5692}"/>
          </ac:picMkLst>
        </pc:picChg>
        <pc:picChg chg="del">
          <ac:chgData name="Patsarun Chuaisongkhro" userId="a7a91740-7e8b-4dbd-9143-b6aedb25e6ea" providerId="ADAL" clId="{77C08EB9-5D16-4A9C-A3F9-F6189ABE563D}" dt="2021-09-08T08:54:07.661" v="535" actId="478"/>
          <ac:picMkLst>
            <pc:docMk/>
            <pc:sldMk cId="1312343597" sldId="6869"/>
            <ac:picMk id="10" creationId="{151047E1-9A8E-410D-8330-05A71B23629B}"/>
          </ac:picMkLst>
        </pc:picChg>
      </pc:sldChg>
      <pc:sldChg chg="addSp delSp modSp add mod chgLayout modNotesTx">
        <pc:chgData name="Patsarun Chuaisongkhro" userId="a7a91740-7e8b-4dbd-9143-b6aedb25e6ea" providerId="ADAL" clId="{77C08EB9-5D16-4A9C-A3F9-F6189ABE563D}" dt="2021-09-17T15:30:57.634" v="14052" actId="27636"/>
        <pc:sldMkLst>
          <pc:docMk/>
          <pc:sldMk cId="2032536152" sldId="6870"/>
        </pc:sldMkLst>
        <pc:spChg chg="add mod ord">
          <ac:chgData name="Patsarun Chuaisongkhro" userId="a7a91740-7e8b-4dbd-9143-b6aedb25e6ea" providerId="ADAL" clId="{77C08EB9-5D16-4A9C-A3F9-F6189ABE563D}" dt="2021-09-17T15:29:11.099" v="14033" actId="15"/>
          <ac:spMkLst>
            <pc:docMk/>
            <pc:sldMk cId="2032536152" sldId="6870"/>
            <ac:spMk id="2" creationId="{4F9BFA8F-AB6F-48A8-B71B-2F550822D104}"/>
          </ac:spMkLst>
        </pc:spChg>
        <pc:spChg chg="del mod">
          <ac:chgData name="Patsarun Chuaisongkhro" userId="a7a91740-7e8b-4dbd-9143-b6aedb25e6ea" providerId="ADAL" clId="{77C08EB9-5D16-4A9C-A3F9-F6189ABE563D}" dt="2021-09-17T15:29:01.512" v="14030" actId="478"/>
          <ac:spMkLst>
            <pc:docMk/>
            <pc:sldMk cId="2032536152" sldId="6870"/>
            <ac:spMk id="6" creationId="{CD8845E2-A7A1-435D-8136-216C879732AF}"/>
          </ac:spMkLst>
        </pc:spChg>
        <pc:spChg chg="mod ord">
          <ac:chgData name="Patsarun Chuaisongkhro" userId="a7a91740-7e8b-4dbd-9143-b6aedb25e6ea" providerId="ADAL" clId="{77C08EB9-5D16-4A9C-A3F9-F6189ABE563D}" dt="2021-09-17T15:30:57.634" v="14052" actId="27636"/>
          <ac:spMkLst>
            <pc:docMk/>
            <pc:sldMk cId="2032536152" sldId="6870"/>
            <ac:spMk id="8" creationId="{069EF958-B018-4A3F-B37F-FC76D1895D41}"/>
          </ac:spMkLst>
        </pc:spChg>
        <pc:picChg chg="del">
          <ac:chgData name="Patsarun Chuaisongkhro" userId="a7a91740-7e8b-4dbd-9143-b6aedb25e6ea" providerId="ADAL" clId="{77C08EB9-5D16-4A9C-A3F9-F6189ABE563D}" dt="2021-09-08T08:59:56.782" v="563" actId="478"/>
          <ac:picMkLst>
            <pc:docMk/>
            <pc:sldMk cId="2032536152" sldId="6870"/>
            <ac:picMk id="2" creationId="{63BD7922-21A4-407F-9785-649A9DDB5692}"/>
          </ac:picMkLst>
        </pc:picChg>
        <pc:picChg chg="add mod">
          <ac:chgData name="Patsarun Chuaisongkhro" userId="a7a91740-7e8b-4dbd-9143-b6aedb25e6ea" providerId="ADAL" clId="{77C08EB9-5D16-4A9C-A3F9-F6189ABE563D}" dt="2021-09-14T14:31:08.746" v="6573" actId="1076"/>
          <ac:picMkLst>
            <pc:docMk/>
            <pc:sldMk cId="2032536152" sldId="6870"/>
            <ac:picMk id="4" creationId="{12649405-65EF-4337-9CE7-79347AD4A05D}"/>
          </ac:picMkLst>
        </pc:picChg>
      </pc:sldChg>
      <pc:sldChg chg="addSp delSp modSp add del mod">
        <pc:chgData name="Patsarun Chuaisongkhro" userId="a7a91740-7e8b-4dbd-9143-b6aedb25e6ea" providerId="ADAL" clId="{77C08EB9-5D16-4A9C-A3F9-F6189ABE563D}" dt="2021-09-17T15:30:01.590" v="14042" actId="47"/>
        <pc:sldMkLst>
          <pc:docMk/>
          <pc:sldMk cId="2326096700" sldId="6871"/>
        </pc:sldMkLst>
        <pc:spChg chg="mod">
          <ac:chgData name="Patsarun Chuaisongkhro" userId="a7a91740-7e8b-4dbd-9143-b6aedb25e6ea" providerId="ADAL" clId="{77C08EB9-5D16-4A9C-A3F9-F6189ABE563D}" dt="2021-09-08T11:41:22.531" v="1563" actId="20577"/>
          <ac:spMkLst>
            <pc:docMk/>
            <pc:sldMk cId="2326096700" sldId="6871"/>
            <ac:spMk id="6" creationId="{CD8845E2-A7A1-435D-8136-216C879732AF}"/>
          </ac:spMkLst>
        </pc:spChg>
        <pc:spChg chg="mod">
          <ac:chgData name="Patsarun Chuaisongkhro" userId="a7a91740-7e8b-4dbd-9143-b6aedb25e6ea" providerId="ADAL" clId="{77C08EB9-5D16-4A9C-A3F9-F6189ABE563D}" dt="2021-09-17T15:25:56.569" v="13993" actId="3064"/>
          <ac:spMkLst>
            <pc:docMk/>
            <pc:sldMk cId="2326096700" sldId="6871"/>
            <ac:spMk id="8" creationId="{069EF958-B018-4A3F-B37F-FC76D1895D41}"/>
          </ac:spMkLst>
        </pc:spChg>
        <pc:picChg chg="add del">
          <ac:chgData name="Patsarun Chuaisongkhro" userId="a7a91740-7e8b-4dbd-9143-b6aedb25e6ea" providerId="ADAL" clId="{77C08EB9-5D16-4A9C-A3F9-F6189ABE563D}" dt="2021-09-08T11:38:24.895" v="1343" actId="478"/>
          <ac:picMkLst>
            <pc:docMk/>
            <pc:sldMk cId="2326096700" sldId="6871"/>
            <ac:picMk id="4" creationId="{12649405-65EF-4337-9CE7-79347AD4A05D}"/>
          </ac:picMkLst>
        </pc:picChg>
        <pc:picChg chg="add mod">
          <ac:chgData name="Patsarun Chuaisongkhro" userId="a7a91740-7e8b-4dbd-9143-b6aedb25e6ea" providerId="ADAL" clId="{77C08EB9-5D16-4A9C-A3F9-F6189ABE563D}" dt="2021-09-08T11:41:30.641" v="1565" actId="1076"/>
          <ac:picMkLst>
            <pc:docMk/>
            <pc:sldMk cId="2326096700" sldId="6871"/>
            <ac:picMk id="5" creationId="{B4AB2067-BDFE-44D7-982F-4BF4B2EFD4C4}"/>
          </ac:picMkLst>
        </pc:picChg>
      </pc:sldChg>
      <pc:sldChg chg="modSp add del mod">
        <pc:chgData name="Patsarun Chuaisongkhro" userId="a7a91740-7e8b-4dbd-9143-b6aedb25e6ea" providerId="ADAL" clId="{77C08EB9-5D16-4A9C-A3F9-F6189ABE563D}" dt="2021-09-08T11:49:59.534" v="1690" actId="47"/>
        <pc:sldMkLst>
          <pc:docMk/>
          <pc:sldMk cId="2853882380" sldId="6872"/>
        </pc:sldMkLst>
        <pc:spChg chg="mod">
          <ac:chgData name="Patsarun Chuaisongkhro" userId="a7a91740-7e8b-4dbd-9143-b6aedb25e6ea" providerId="ADAL" clId="{77C08EB9-5D16-4A9C-A3F9-F6189ABE563D}" dt="2021-09-08T11:43:48.504" v="1611" actId="207"/>
          <ac:spMkLst>
            <pc:docMk/>
            <pc:sldMk cId="2853882380" sldId="6872"/>
            <ac:spMk id="6" creationId="{CD8845E2-A7A1-435D-8136-216C879732AF}"/>
          </ac:spMkLst>
        </pc:spChg>
      </pc:sldChg>
      <pc:sldChg chg="addSp modSp add mod modClrScheme chgLayout">
        <pc:chgData name="Patsarun Chuaisongkhro" userId="a7a91740-7e8b-4dbd-9143-b6aedb25e6ea" providerId="ADAL" clId="{77C08EB9-5D16-4A9C-A3F9-F6189ABE563D}" dt="2021-09-10T14:55:26.101" v="6002"/>
        <pc:sldMkLst>
          <pc:docMk/>
          <pc:sldMk cId="2724367335" sldId="6873"/>
        </pc:sldMkLst>
        <pc:spChg chg="add mod ord">
          <ac:chgData name="Patsarun Chuaisongkhro" userId="a7a91740-7e8b-4dbd-9143-b6aedb25e6ea" providerId="ADAL" clId="{77C08EB9-5D16-4A9C-A3F9-F6189ABE563D}" dt="2021-09-10T14:55:26.101" v="6002"/>
          <ac:spMkLst>
            <pc:docMk/>
            <pc:sldMk cId="2724367335" sldId="6873"/>
            <ac:spMk id="2" creationId="{D414EF9D-FF06-4D92-AE91-0C5CF5A51F5B}"/>
          </ac:spMkLst>
        </pc:spChg>
        <pc:spChg chg="mod">
          <ac:chgData name="Patsarun Chuaisongkhro" userId="a7a91740-7e8b-4dbd-9143-b6aedb25e6ea" providerId="ADAL" clId="{77C08EB9-5D16-4A9C-A3F9-F6189ABE563D}" dt="2021-09-08T13:31:51.476" v="1695" actId="20577"/>
          <ac:spMkLst>
            <pc:docMk/>
            <pc:sldMk cId="2724367335" sldId="6873"/>
            <ac:spMk id="5" creationId="{CFEC974B-8E31-4422-BD30-E12A97EFA2D2}"/>
          </ac:spMkLst>
        </pc:spChg>
        <pc:picChg chg="mod ord">
          <ac:chgData name="Patsarun Chuaisongkhro" userId="a7a91740-7e8b-4dbd-9143-b6aedb25e6ea" providerId="ADAL" clId="{77C08EB9-5D16-4A9C-A3F9-F6189ABE563D}" dt="2021-09-08T14:59:22.267" v="2414" actId="700"/>
          <ac:picMkLst>
            <pc:docMk/>
            <pc:sldMk cId="2724367335" sldId="6873"/>
            <ac:picMk id="57346" creationId="{BA3A6B0B-BDAA-4151-9229-AB9CC822FC44}"/>
          </ac:picMkLst>
        </pc:picChg>
      </pc:sldChg>
      <pc:sldChg chg="addSp delSp modSp add mod ord chgLayout">
        <pc:chgData name="Patsarun Chuaisongkhro" userId="a7a91740-7e8b-4dbd-9143-b6aedb25e6ea" providerId="ADAL" clId="{77C08EB9-5D16-4A9C-A3F9-F6189ABE563D}" dt="2021-09-17T15:32:21.618" v="14071" actId="15"/>
        <pc:sldMkLst>
          <pc:docMk/>
          <pc:sldMk cId="1332738430" sldId="6874"/>
        </pc:sldMkLst>
        <pc:spChg chg="add del mod ord">
          <ac:chgData name="Patsarun Chuaisongkhro" userId="a7a91740-7e8b-4dbd-9143-b6aedb25e6ea" providerId="ADAL" clId="{77C08EB9-5D16-4A9C-A3F9-F6189ABE563D}" dt="2021-09-17T15:32:13.414" v="14066" actId="700"/>
          <ac:spMkLst>
            <pc:docMk/>
            <pc:sldMk cId="1332738430" sldId="6874"/>
            <ac:spMk id="2" creationId="{8FA43ADB-7A05-4074-B6B5-E295C5A6E504}"/>
          </ac:spMkLst>
        </pc:spChg>
        <pc:spChg chg="add mod ord">
          <ac:chgData name="Patsarun Chuaisongkhro" userId="a7a91740-7e8b-4dbd-9143-b6aedb25e6ea" providerId="ADAL" clId="{77C08EB9-5D16-4A9C-A3F9-F6189ABE563D}" dt="2021-09-17T15:32:21.618" v="14071" actId="15"/>
          <ac:spMkLst>
            <pc:docMk/>
            <pc:sldMk cId="1332738430" sldId="6874"/>
            <ac:spMk id="4" creationId="{2A0DA5D2-DE7C-490E-A78E-82B9A1F4C3A4}"/>
          </ac:spMkLst>
        </pc:spChg>
        <pc:spChg chg="del mod">
          <ac:chgData name="Patsarun Chuaisongkhro" userId="a7a91740-7e8b-4dbd-9143-b6aedb25e6ea" providerId="ADAL" clId="{77C08EB9-5D16-4A9C-A3F9-F6189ABE563D}" dt="2021-09-17T15:32:15.251" v="14067" actId="478"/>
          <ac:spMkLst>
            <pc:docMk/>
            <pc:sldMk cId="1332738430" sldId="6874"/>
            <ac:spMk id="6" creationId="{CD8845E2-A7A1-435D-8136-216C879732AF}"/>
          </ac:spMkLst>
        </pc:spChg>
        <pc:spChg chg="mod ord">
          <ac:chgData name="Patsarun Chuaisongkhro" userId="a7a91740-7e8b-4dbd-9143-b6aedb25e6ea" providerId="ADAL" clId="{77C08EB9-5D16-4A9C-A3F9-F6189ABE563D}" dt="2021-09-17T15:32:17.472" v="14069" actId="27636"/>
          <ac:spMkLst>
            <pc:docMk/>
            <pc:sldMk cId="1332738430" sldId="6874"/>
            <ac:spMk id="8" creationId="{069EF958-B018-4A3F-B37F-FC76D1895D41}"/>
          </ac:spMkLst>
        </pc:spChg>
        <pc:picChg chg="add mod">
          <ac:chgData name="Patsarun Chuaisongkhro" userId="a7a91740-7e8b-4dbd-9143-b6aedb25e6ea" providerId="ADAL" clId="{77C08EB9-5D16-4A9C-A3F9-F6189ABE563D}" dt="2021-09-08T13:37:07.238" v="1748" actId="1076"/>
          <ac:picMkLst>
            <pc:docMk/>
            <pc:sldMk cId="1332738430" sldId="6874"/>
            <ac:picMk id="3" creationId="{6F6DA644-54AA-47F1-8594-8A9501669952}"/>
          </ac:picMkLst>
        </pc:picChg>
        <pc:picChg chg="del">
          <ac:chgData name="Patsarun Chuaisongkhro" userId="a7a91740-7e8b-4dbd-9143-b6aedb25e6ea" providerId="ADAL" clId="{77C08EB9-5D16-4A9C-A3F9-F6189ABE563D}" dt="2021-09-08T13:34:36.397" v="1737" actId="478"/>
          <ac:picMkLst>
            <pc:docMk/>
            <pc:sldMk cId="1332738430" sldId="6874"/>
            <ac:picMk id="4" creationId="{7AF801CD-7770-4332-9FCD-6D89D43B64FD}"/>
          </ac:picMkLst>
        </pc:picChg>
        <pc:picChg chg="add mod">
          <ac:chgData name="Patsarun Chuaisongkhro" userId="a7a91740-7e8b-4dbd-9143-b6aedb25e6ea" providerId="ADAL" clId="{77C08EB9-5D16-4A9C-A3F9-F6189ABE563D}" dt="2021-09-08T13:37:10.172" v="1749" actId="1076"/>
          <ac:picMkLst>
            <pc:docMk/>
            <pc:sldMk cId="1332738430" sldId="6874"/>
            <ac:picMk id="7" creationId="{1F121862-6C48-4B3B-B5C7-DFCA9489D920}"/>
          </ac:picMkLst>
        </pc:picChg>
        <pc:picChg chg="del">
          <ac:chgData name="Patsarun Chuaisongkhro" userId="a7a91740-7e8b-4dbd-9143-b6aedb25e6ea" providerId="ADAL" clId="{77C08EB9-5D16-4A9C-A3F9-F6189ABE563D}" dt="2021-09-08T13:34:38.086" v="1738" actId="478"/>
          <ac:picMkLst>
            <pc:docMk/>
            <pc:sldMk cId="1332738430" sldId="6874"/>
            <ac:picMk id="11" creationId="{61EEF8C0-58A9-4E14-9820-E0F7A65A2D91}"/>
          </ac:picMkLst>
        </pc:picChg>
      </pc:sldChg>
      <pc:sldChg chg="addSp delSp modSp add mod ord chgLayout">
        <pc:chgData name="Patsarun Chuaisongkhro" userId="a7a91740-7e8b-4dbd-9143-b6aedb25e6ea" providerId="ADAL" clId="{77C08EB9-5D16-4A9C-A3F9-F6189ABE563D}" dt="2021-09-17T15:32:53.810" v="14079" actId="15"/>
        <pc:sldMkLst>
          <pc:docMk/>
          <pc:sldMk cId="4213635613" sldId="6875"/>
        </pc:sldMkLst>
        <pc:spChg chg="add mod ord">
          <ac:chgData name="Patsarun Chuaisongkhro" userId="a7a91740-7e8b-4dbd-9143-b6aedb25e6ea" providerId="ADAL" clId="{77C08EB9-5D16-4A9C-A3F9-F6189ABE563D}" dt="2021-09-17T15:32:53.810" v="14079" actId="15"/>
          <ac:spMkLst>
            <pc:docMk/>
            <pc:sldMk cId="4213635613" sldId="6875"/>
            <ac:spMk id="2" creationId="{062503B0-CE57-43AF-AF64-7771D994EBBD}"/>
          </ac:spMkLst>
        </pc:spChg>
        <pc:spChg chg="del mod">
          <ac:chgData name="Patsarun Chuaisongkhro" userId="a7a91740-7e8b-4dbd-9143-b6aedb25e6ea" providerId="ADAL" clId="{77C08EB9-5D16-4A9C-A3F9-F6189ABE563D}" dt="2021-09-17T15:32:37.045" v="14073" actId="478"/>
          <ac:spMkLst>
            <pc:docMk/>
            <pc:sldMk cId="4213635613" sldId="6875"/>
            <ac:spMk id="6" creationId="{CD8845E2-A7A1-435D-8136-216C879732AF}"/>
          </ac:spMkLst>
        </pc:spChg>
        <pc:spChg chg="mod ord">
          <ac:chgData name="Patsarun Chuaisongkhro" userId="a7a91740-7e8b-4dbd-9143-b6aedb25e6ea" providerId="ADAL" clId="{77C08EB9-5D16-4A9C-A3F9-F6189ABE563D}" dt="2021-09-17T15:32:39.994" v="14075" actId="27636"/>
          <ac:spMkLst>
            <pc:docMk/>
            <pc:sldMk cId="4213635613" sldId="6875"/>
            <ac:spMk id="8" creationId="{069EF958-B018-4A3F-B37F-FC76D1895D41}"/>
          </ac:spMkLst>
        </pc:spChg>
        <pc:picChg chg="del">
          <ac:chgData name="Patsarun Chuaisongkhro" userId="a7a91740-7e8b-4dbd-9143-b6aedb25e6ea" providerId="ADAL" clId="{77C08EB9-5D16-4A9C-A3F9-F6189ABE563D}" dt="2021-09-08T13:48:25.768" v="1823" actId="478"/>
          <ac:picMkLst>
            <pc:docMk/>
            <pc:sldMk cId="4213635613" sldId="6875"/>
            <ac:picMk id="3" creationId="{6F6DA644-54AA-47F1-8594-8A9501669952}"/>
          </ac:picMkLst>
        </pc:picChg>
        <pc:picChg chg="add del mod">
          <ac:chgData name="Patsarun Chuaisongkhro" userId="a7a91740-7e8b-4dbd-9143-b6aedb25e6ea" providerId="ADAL" clId="{77C08EB9-5D16-4A9C-A3F9-F6189ABE563D}" dt="2021-09-08T13:50:30.075" v="1875" actId="478"/>
          <ac:picMkLst>
            <pc:docMk/>
            <pc:sldMk cId="4213635613" sldId="6875"/>
            <ac:picMk id="4" creationId="{BCF3154F-3773-431F-B69A-B4ABF6FAC2E4}"/>
          </ac:picMkLst>
        </pc:picChg>
        <pc:picChg chg="del">
          <ac:chgData name="Patsarun Chuaisongkhro" userId="a7a91740-7e8b-4dbd-9143-b6aedb25e6ea" providerId="ADAL" clId="{77C08EB9-5D16-4A9C-A3F9-F6189ABE563D}" dt="2021-09-08T13:48:27.113" v="1824" actId="478"/>
          <ac:picMkLst>
            <pc:docMk/>
            <pc:sldMk cId="4213635613" sldId="6875"/>
            <ac:picMk id="7" creationId="{1F121862-6C48-4B3B-B5C7-DFCA9489D920}"/>
          </ac:picMkLst>
        </pc:picChg>
        <pc:picChg chg="add mod">
          <ac:chgData name="Patsarun Chuaisongkhro" userId="a7a91740-7e8b-4dbd-9143-b6aedb25e6ea" providerId="ADAL" clId="{77C08EB9-5D16-4A9C-A3F9-F6189ABE563D}" dt="2021-09-08T13:50:42.021" v="1879" actId="1076"/>
          <ac:picMkLst>
            <pc:docMk/>
            <pc:sldMk cId="4213635613" sldId="6875"/>
            <ac:picMk id="9" creationId="{65F8AB38-F24F-4752-A8F3-93036690B1D0}"/>
          </ac:picMkLst>
        </pc:picChg>
      </pc:sldChg>
      <pc:sldChg chg="addSp delSp modSp add mod chgLayout">
        <pc:chgData name="Patsarun Chuaisongkhro" userId="a7a91740-7e8b-4dbd-9143-b6aedb25e6ea" providerId="ADAL" clId="{77C08EB9-5D16-4A9C-A3F9-F6189ABE563D}" dt="2021-09-17T15:33:11.536" v="14084" actId="15"/>
        <pc:sldMkLst>
          <pc:docMk/>
          <pc:sldMk cId="1315945078" sldId="6876"/>
        </pc:sldMkLst>
        <pc:spChg chg="add mod ord">
          <ac:chgData name="Patsarun Chuaisongkhro" userId="a7a91740-7e8b-4dbd-9143-b6aedb25e6ea" providerId="ADAL" clId="{77C08EB9-5D16-4A9C-A3F9-F6189ABE563D}" dt="2021-09-17T15:33:11.536" v="14084" actId="15"/>
          <ac:spMkLst>
            <pc:docMk/>
            <pc:sldMk cId="1315945078" sldId="6876"/>
            <ac:spMk id="2" creationId="{DC59AB6D-4907-4793-887F-A3665369DF65}"/>
          </ac:spMkLst>
        </pc:spChg>
        <pc:spChg chg="del mod">
          <ac:chgData name="Patsarun Chuaisongkhro" userId="a7a91740-7e8b-4dbd-9143-b6aedb25e6ea" providerId="ADAL" clId="{77C08EB9-5D16-4A9C-A3F9-F6189ABE563D}" dt="2021-09-17T15:33:04.160" v="14080" actId="478"/>
          <ac:spMkLst>
            <pc:docMk/>
            <pc:sldMk cId="1315945078" sldId="6876"/>
            <ac:spMk id="6" creationId="{CD8845E2-A7A1-435D-8136-216C879732AF}"/>
          </ac:spMkLst>
        </pc:spChg>
        <pc:spChg chg="mod ord">
          <ac:chgData name="Patsarun Chuaisongkhro" userId="a7a91740-7e8b-4dbd-9143-b6aedb25e6ea" providerId="ADAL" clId="{77C08EB9-5D16-4A9C-A3F9-F6189ABE563D}" dt="2021-09-17T15:33:06.789" v="14082" actId="27636"/>
          <ac:spMkLst>
            <pc:docMk/>
            <pc:sldMk cId="1315945078" sldId="6876"/>
            <ac:spMk id="8" creationId="{069EF958-B018-4A3F-B37F-FC76D1895D41}"/>
          </ac:spMkLst>
        </pc:spChg>
        <pc:picChg chg="del">
          <ac:chgData name="Patsarun Chuaisongkhro" userId="a7a91740-7e8b-4dbd-9143-b6aedb25e6ea" providerId="ADAL" clId="{77C08EB9-5D16-4A9C-A3F9-F6189ABE563D}" dt="2021-09-08T13:59:09.540" v="1881" actId="478"/>
          <ac:picMkLst>
            <pc:docMk/>
            <pc:sldMk cId="1315945078" sldId="6876"/>
            <ac:picMk id="3" creationId="{6F6DA644-54AA-47F1-8594-8A9501669952}"/>
          </ac:picMkLst>
        </pc:picChg>
        <pc:picChg chg="del">
          <ac:chgData name="Patsarun Chuaisongkhro" userId="a7a91740-7e8b-4dbd-9143-b6aedb25e6ea" providerId="ADAL" clId="{77C08EB9-5D16-4A9C-A3F9-F6189ABE563D}" dt="2021-09-08T13:59:10.967" v="1882" actId="478"/>
          <ac:picMkLst>
            <pc:docMk/>
            <pc:sldMk cId="1315945078" sldId="6876"/>
            <ac:picMk id="7" creationId="{1F121862-6C48-4B3B-B5C7-DFCA9489D920}"/>
          </ac:picMkLst>
        </pc:picChg>
        <pc:picChg chg="add mod">
          <ac:chgData name="Patsarun Chuaisongkhro" userId="a7a91740-7e8b-4dbd-9143-b6aedb25e6ea" providerId="ADAL" clId="{77C08EB9-5D16-4A9C-A3F9-F6189ABE563D}" dt="2021-09-08T13:59:24.614" v="1887" actId="1076"/>
          <ac:picMkLst>
            <pc:docMk/>
            <pc:sldMk cId="1315945078" sldId="6876"/>
            <ac:picMk id="2050" creationId="{6CD3D1E7-552C-44BB-9F58-DA348A60ED1F}"/>
          </ac:picMkLst>
        </pc:picChg>
      </pc:sldChg>
      <pc:sldChg chg="addSp delSp modSp add mod ord chgLayout">
        <pc:chgData name="Patsarun Chuaisongkhro" userId="a7a91740-7e8b-4dbd-9143-b6aedb25e6ea" providerId="ADAL" clId="{77C08EB9-5D16-4A9C-A3F9-F6189ABE563D}" dt="2021-09-17T15:31:35.381" v="14061" actId="15"/>
        <pc:sldMkLst>
          <pc:docMk/>
          <pc:sldMk cId="1121474011" sldId="6877"/>
        </pc:sldMkLst>
        <pc:spChg chg="add mod ord">
          <ac:chgData name="Patsarun Chuaisongkhro" userId="a7a91740-7e8b-4dbd-9143-b6aedb25e6ea" providerId="ADAL" clId="{77C08EB9-5D16-4A9C-A3F9-F6189ABE563D}" dt="2021-09-17T15:31:35.381" v="14061" actId="15"/>
          <ac:spMkLst>
            <pc:docMk/>
            <pc:sldMk cId="1121474011" sldId="6877"/>
            <ac:spMk id="2" creationId="{0F7C18C1-0076-4B4C-8AA1-C7D0757AA482}"/>
          </ac:spMkLst>
        </pc:spChg>
        <pc:spChg chg="del mod">
          <ac:chgData name="Patsarun Chuaisongkhro" userId="a7a91740-7e8b-4dbd-9143-b6aedb25e6ea" providerId="ADAL" clId="{77C08EB9-5D16-4A9C-A3F9-F6189ABE563D}" dt="2021-09-17T15:31:28.600" v="14057" actId="478"/>
          <ac:spMkLst>
            <pc:docMk/>
            <pc:sldMk cId="1121474011" sldId="6877"/>
            <ac:spMk id="6" creationId="{CD8845E2-A7A1-435D-8136-216C879732AF}"/>
          </ac:spMkLst>
        </pc:spChg>
        <pc:spChg chg="mod ord">
          <ac:chgData name="Patsarun Chuaisongkhro" userId="a7a91740-7e8b-4dbd-9143-b6aedb25e6ea" providerId="ADAL" clId="{77C08EB9-5D16-4A9C-A3F9-F6189ABE563D}" dt="2021-09-17T15:31:30.574" v="14059" actId="27636"/>
          <ac:spMkLst>
            <pc:docMk/>
            <pc:sldMk cId="1121474011" sldId="6877"/>
            <ac:spMk id="8" creationId="{069EF958-B018-4A3F-B37F-FC76D1895D41}"/>
          </ac:spMkLst>
        </pc:spChg>
        <pc:picChg chg="del">
          <ac:chgData name="Patsarun Chuaisongkhro" userId="a7a91740-7e8b-4dbd-9143-b6aedb25e6ea" providerId="ADAL" clId="{77C08EB9-5D16-4A9C-A3F9-F6189ABE563D}" dt="2021-09-08T14:24:24.118" v="1951" actId="478"/>
          <ac:picMkLst>
            <pc:docMk/>
            <pc:sldMk cId="1121474011" sldId="6877"/>
            <ac:picMk id="3" creationId="{6F6DA644-54AA-47F1-8594-8A9501669952}"/>
          </ac:picMkLst>
        </pc:picChg>
        <pc:picChg chg="add mod ord">
          <ac:chgData name="Patsarun Chuaisongkhro" userId="a7a91740-7e8b-4dbd-9143-b6aedb25e6ea" providerId="ADAL" clId="{77C08EB9-5D16-4A9C-A3F9-F6189ABE563D}" dt="2021-09-08T14:28:39.711" v="2091" actId="1076"/>
          <ac:picMkLst>
            <pc:docMk/>
            <pc:sldMk cId="1121474011" sldId="6877"/>
            <ac:picMk id="4" creationId="{E3D705B2-5D04-41DE-90D9-B36018920749}"/>
          </ac:picMkLst>
        </pc:picChg>
        <pc:picChg chg="del">
          <ac:chgData name="Patsarun Chuaisongkhro" userId="a7a91740-7e8b-4dbd-9143-b6aedb25e6ea" providerId="ADAL" clId="{77C08EB9-5D16-4A9C-A3F9-F6189ABE563D}" dt="2021-09-08T14:24:25.330" v="1952" actId="478"/>
          <ac:picMkLst>
            <pc:docMk/>
            <pc:sldMk cId="1121474011" sldId="6877"/>
            <ac:picMk id="7" creationId="{1F121862-6C48-4B3B-B5C7-DFCA9489D920}"/>
          </ac:picMkLst>
        </pc:picChg>
        <pc:picChg chg="add mod">
          <ac:chgData name="Patsarun Chuaisongkhro" userId="a7a91740-7e8b-4dbd-9143-b6aedb25e6ea" providerId="ADAL" clId="{77C08EB9-5D16-4A9C-A3F9-F6189ABE563D}" dt="2021-09-08T14:26:16.406" v="1966" actId="1076"/>
          <ac:picMkLst>
            <pc:docMk/>
            <pc:sldMk cId="1121474011" sldId="6877"/>
            <ac:picMk id="9" creationId="{4DEE37CC-187D-40A5-85A2-A29A0D88346A}"/>
          </ac:picMkLst>
        </pc:picChg>
        <pc:picChg chg="add mod ord">
          <ac:chgData name="Patsarun Chuaisongkhro" userId="a7a91740-7e8b-4dbd-9143-b6aedb25e6ea" providerId="ADAL" clId="{77C08EB9-5D16-4A9C-A3F9-F6189ABE563D}" dt="2021-09-08T14:28:54.048" v="2095" actId="1036"/>
          <ac:picMkLst>
            <pc:docMk/>
            <pc:sldMk cId="1121474011" sldId="6877"/>
            <ac:picMk id="11" creationId="{AE9DD71F-1D89-4201-ADD5-1B265B1DBAB4}"/>
          </ac:picMkLst>
        </pc:picChg>
      </pc:sldChg>
      <pc:sldChg chg="addSp modSp add mod modClrScheme chgLayout">
        <pc:chgData name="Patsarun Chuaisongkhro" userId="a7a91740-7e8b-4dbd-9143-b6aedb25e6ea" providerId="ADAL" clId="{77C08EB9-5D16-4A9C-A3F9-F6189ABE563D}" dt="2021-09-17T15:04:47.074" v="13565" actId="700"/>
        <pc:sldMkLst>
          <pc:docMk/>
          <pc:sldMk cId="4045091010" sldId="6878"/>
        </pc:sldMkLst>
        <pc:spChg chg="add mod ord">
          <ac:chgData name="Patsarun Chuaisongkhro" userId="a7a91740-7e8b-4dbd-9143-b6aedb25e6ea" providerId="ADAL" clId="{77C08EB9-5D16-4A9C-A3F9-F6189ABE563D}" dt="2021-09-17T15:04:47.074" v="13565" actId="700"/>
          <ac:spMkLst>
            <pc:docMk/>
            <pc:sldMk cId="4045091010" sldId="6878"/>
            <ac:spMk id="2" creationId="{160B61C9-41F7-4527-A7F2-68770F10E19F}"/>
          </ac:spMkLst>
        </pc:spChg>
        <pc:spChg chg="mod">
          <ac:chgData name="Patsarun Chuaisongkhro" userId="a7a91740-7e8b-4dbd-9143-b6aedb25e6ea" providerId="ADAL" clId="{77C08EB9-5D16-4A9C-A3F9-F6189ABE563D}" dt="2021-09-08T14:41:50.804" v="2221" actId="20577"/>
          <ac:spMkLst>
            <pc:docMk/>
            <pc:sldMk cId="4045091010" sldId="6878"/>
            <ac:spMk id="5" creationId="{CFEC974B-8E31-4422-BD30-E12A97EFA2D2}"/>
          </ac:spMkLst>
        </pc:spChg>
        <pc:picChg chg="mod ord">
          <ac:chgData name="Patsarun Chuaisongkhro" userId="a7a91740-7e8b-4dbd-9143-b6aedb25e6ea" providerId="ADAL" clId="{77C08EB9-5D16-4A9C-A3F9-F6189ABE563D}" dt="2021-09-17T15:04:47.074" v="13565" actId="700"/>
          <ac:picMkLst>
            <pc:docMk/>
            <pc:sldMk cId="4045091010" sldId="6878"/>
            <ac:picMk id="57346" creationId="{BA3A6B0B-BDAA-4151-9229-AB9CC822FC44}"/>
          </ac:picMkLst>
        </pc:picChg>
      </pc:sldChg>
      <pc:sldChg chg="addSp delSp modSp add mod ord chgLayout">
        <pc:chgData name="Patsarun Chuaisongkhro" userId="a7a91740-7e8b-4dbd-9143-b6aedb25e6ea" providerId="ADAL" clId="{77C08EB9-5D16-4A9C-A3F9-F6189ABE563D}" dt="2021-09-17T15:38:43.508" v="14150"/>
        <pc:sldMkLst>
          <pc:docMk/>
          <pc:sldMk cId="1475241215" sldId="6879"/>
        </pc:sldMkLst>
        <pc:spChg chg="add mod ord">
          <ac:chgData name="Patsarun Chuaisongkhro" userId="a7a91740-7e8b-4dbd-9143-b6aedb25e6ea" providerId="ADAL" clId="{77C08EB9-5D16-4A9C-A3F9-F6189ABE563D}" dt="2021-09-17T15:38:43.508" v="14150"/>
          <ac:spMkLst>
            <pc:docMk/>
            <pc:sldMk cId="1475241215" sldId="6879"/>
            <ac:spMk id="2" creationId="{D9A2871C-0B72-437E-BDAA-085088CA28DB}"/>
          </ac:spMkLst>
        </pc:spChg>
        <pc:spChg chg="del mod">
          <ac:chgData name="Patsarun Chuaisongkhro" userId="a7a91740-7e8b-4dbd-9143-b6aedb25e6ea" providerId="ADAL" clId="{77C08EB9-5D16-4A9C-A3F9-F6189ABE563D}" dt="2021-09-17T15:38:38.322" v="14147" actId="478"/>
          <ac:spMkLst>
            <pc:docMk/>
            <pc:sldMk cId="1475241215" sldId="6879"/>
            <ac:spMk id="6" creationId="{6E38092D-3F87-41A8-9727-D5898B5C7B52}"/>
          </ac:spMkLst>
        </pc:spChg>
        <pc:spChg chg="mod ord">
          <ac:chgData name="Patsarun Chuaisongkhro" userId="a7a91740-7e8b-4dbd-9143-b6aedb25e6ea" providerId="ADAL" clId="{77C08EB9-5D16-4A9C-A3F9-F6189ABE563D}" dt="2021-09-17T15:38:41.017" v="14149" actId="27636"/>
          <ac:spMkLst>
            <pc:docMk/>
            <pc:sldMk cId="1475241215" sldId="6879"/>
            <ac:spMk id="10" creationId="{4E779387-3721-417B-A9A1-AF761276B0D6}"/>
          </ac:spMkLst>
        </pc:spChg>
        <pc:picChg chg="del">
          <ac:chgData name="Patsarun Chuaisongkhro" userId="a7a91740-7e8b-4dbd-9143-b6aedb25e6ea" providerId="ADAL" clId="{77C08EB9-5D16-4A9C-A3F9-F6189ABE563D}" dt="2021-09-09T07:37:01.907" v="2594" actId="478"/>
          <ac:picMkLst>
            <pc:docMk/>
            <pc:sldMk cId="1475241215" sldId="6879"/>
            <ac:picMk id="7" creationId="{629C675A-EF37-47F7-A414-A9AAD8F05CFE}"/>
          </ac:picMkLst>
        </pc:picChg>
        <pc:picChg chg="add mod">
          <ac:chgData name="Patsarun Chuaisongkhro" userId="a7a91740-7e8b-4dbd-9143-b6aedb25e6ea" providerId="ADAL" clId="{77C08EB9-5D16-4A9C-A3F9-F6189ABE563D}" dt="2021-09-09T07:40:09.203" v="2606" actId="1076"/>
          <ac:picMkLst>
            <pc:docMk/>
            <pc:sldMk cId="1475241215" sldId="6879"/>
            <ac:picMk id="8" creationId="{ACD63196-ADF6-4AEB-BBF9-5FA7D6A4DE2B}"/>
          </ac:picMkLst>
        </pc:picChg>
      </pc:sldChg>
      <pc:sldChg chg="addSp delSp modSp add mod chgLayout modNotesTx">
        <pc:chgData name="Patsarun Chuaisongkhro" userId="a7a91740-7e8b-4dbd-9143-b6aedb25e6ea" providerId="ADAL" clId="{77C08EB9-5D16-4A9C-A3F9-F6189ABE563D}" dt="2021-09-17T15:38:56.075" v="14154"/>
        <pc:sldMkLst>
          <pc:docMk/>
          <pc:sldMk cId="602512439" sldId="6880"/>
        </pc:sldMkLst>
        <pc:spChg chg="add mod ord">
          <ac:chgData name="Patsarun Chuaisongkhro" userId="a7a91740-7e8b-4dbd-9143-b6aedb25e6ea" providerId="ADAL" clId="{77C08EB9-5D16-4A9C-A3F9-F6189ABE563D}" dt="2021-09-17T15:38:56.075" v="14154"/>
          <ac:spMkLst>
            <pc:docMk/>
            <pc:sldMk cId="602512439" sldId="6880"/>
            <ac:spMk id="2" creationId="{30C86A8C-E0CF-4994-9BC4-98A199BF0E7D}"/>
          </ac:spMkLst>
        </pc:spChg>
        <pc:spChg chg="del">
          <ac:chgData name="Patsarun Chuaisongkhro" userId="a7a91740-7e8b-4dbd-9143-b6aedb25e6ea" providerId="ADAL" clId="{77C08EB9-5D16-4A9C-A3F9-F6189ABE563D}" dt="2021-09-17T15:38:52.142" v="14151" actId="478"/>
          <ac:spMkLst>
            <pc:docMk/>
            <pc:sldMk cId="602512439" sldId="6880"/>
            <ac:spMk id="6" creationId="{6E38092D-3F87-41A8-9727-D5898B5C7B52}"/>
          </ac:spMkLst>
        </pc:spChg>
        <pc:spChg chg="mod ord">
          <ac:chgData name="Patsarun Chuaisongkhro" userId="a7a91740-7e8b-4dbd-9143-b6aedb25e6ea" providerId="ADAL" clId="{77C08EB9-5D16-4A9C-A3F9-F6189ABE563D}" dt="2021-09-17T15:38:53.724" v="14153" actId="27636"/>
          <ac:spMkLst>
            <pc:docMk/>
            <pc:sldMk cId="602512439" sldId="6880"/>
            <ac:spMk id="10" creationId="{4E779387-3721-417B-A9A1-AF761276B0D6}"/>
          </ac:spMkLst>
        </pc:spChg>
        <pc:picChg chg="add mod">
          <ac:chgData name="Patsarun Chuaisongkhro" userId="a7a91740-7e8b-4dbd-9143-b6aedb25e6ea" providerId="ADAL" clId="{77C08EB9-5D16-4A9C-A3F9-F6189ABE563D}" dt="2021-09-09T07:40:04.219" v="2605" actId="1076"/>
          <ac:picMkLst>
            <pc:docMk/>
            <pc:sldMk cId="602512439" sldId="6880"/>
            <ac:picMk id="7" creationId="{2D6456C5-6B4B-4548-8096-8A69500AB6A9}"/>
          </ac:picMkLst>
        </pc:picChg>
        <pc:picChg chg="del">
          <ac:chgData name="Patsarun Chuaisongkhro" userId="a7a91740-7e8b-4dbd-9143-b6aedb25e6ea" providerId="ADAL" clId="{77C08EB9-5D16-4A9C-A3F9-F6189ABE563D}" dt="2021-09-09T07:39:46.116" v="2601" actId="478"/>
          <ac:picMkLst>
            <pc:docMk/>
            <pc:sldMk cId="602512439" sldId="6880"/>
            <ac:picMk id="8" creationId="{ACD63196-ADF6-4AEB-BBF9-5FA7D6A4DE2B}"/>
          </ac:picMkLst>
        </pc:picChg>
      </pc:sldChg>
      <pc:sldChg chg="addSp delSp modSp add mod chgLayout modNotesTx">
        <pc:chgData name="Patsarun Chuaisongkhro" userId="a7a91740-7e8b-4dbd-9143-b6aedb25e6ea" providerId="ADAL" clId="{77C08EB9-5D16-4A9C-A3F9-F6189ABE563D}" dt="2021-09-17T15:39:11.377" v="14158"/>
        <pc:sldMkLst>
          <pc:docMk/>
          <pc:sldMk cId="3727500816" sldId="6881"/>
        </pc:sldMkLst>
        <pc:spChg chg="add mod ord">
          <ac:chgData name="Patsarun Chuaisongkhro" userId="a7a91740-7e8b-4dbd-9143-b6aedb25e6ea" providerId="ADAL" clId="{77C08EB9-5D16-4A9C-A3F9-F6189ABE563D}" dt="2021-09-17T15:39:11.377" v="14158"/>
          <ac:spMkLst>
            <pc:docMk/>
            <pc:sldMk cId="3727500816" sldId="6881"/>
            <ac:spMk id="2" creationId="{B66E36B8-7668-4DB3-B472-8166AFB9D6CF}"/>
          </ac:spMkLst>
        </pc:spChg>
        <pc:spChg chg="del mod">
          <ac:chgData name="Patsarun Chuaisongkhro" userId="a7a91740-7e8b-4dbd-9143-b6aedb25e6ea" providerId="ADAL" clId="{77C08EB9-5D16-4A9C-A3F9-F6189ABE563D}" dt="2021-09-17T15:39:04.788" v="14155" actId="478"/>
          <ac:spMkLst>
            <pc:docMk/>
            <pc:sldMk cId="3727500816" sldId="6881"/>
            <ac:spMk id="6" creationId="{6E38092D-3F87-41A8-9727-D5898B5C7B52}"/>
          </ac:spMkLst>
        </pc:spChg>
        <pc:spChg chg="mod ord">
          <ac:chgData name="Patsarun Chuaisongkhro" userId="a7a91740-7e8b-4dbd-9143-b6aedb25e6ea" providerId="ADAL" clId="{77C08EB9-5D16-4A9C-A3F9-F6189ABE563D}" dt="2021-09-17T15:39:09.021" v="14157" actId="27636"/>
          <ac:spMkLst>
            <pc:docMk/>
            <pc:sldMk cId="3727500816" sldId="6881"/>
            <ac:spMk id="10" creationId="{4E779387-3721-417B-A9A1-AF761276B0D6}"/>
          </ac:spMkLst>
        </pc:spChg>
        <pc:picChg chg="del">
          <ac:chgData name="Patsarun Chuaisongkhro" userId="a7a91740-7e8b-4dbd-9143-b6aedb25e6ea" providerId="ADAL" clId="{77C08EB9-5D16-4A9C-A3F9-F6189ABE563D}" dt="2021-09-09T07:41:01.406" v="2613" actId="478"/>
          <ac:picMkLst>
            <pc:docMk/>
            <pc:sldMk cId="3727500816" sldId="6881"/>
            <ac:picMk id="7" creationId="{2D6456C5-6B4B-4548-8096-8A69500AB6A9}"/>
          </ac:picMkLst>
        </pc:picChg>
        <pc:picChg chg="add mod">
          <ac:chgData name="Patsarun Chuaisongkhro" userId="a7a91740-7e8b-4dbd-9143-b6aedb25e6ea" providerId="ADAL" clId="{77C08EB9-5D16-4A9C-A3F9-F6189ABE563D}" dt="2021-09-09T07:41:06.929" v="2615" actId="1076"/>
          <ac:picMkLst>
            <pc:docMk/>
            <pc:sldMk cId="3727500816" sldId="6881"/>
            <ac:picMk id="8" creationId="{17E5DC9B-7FB9-4085-BC53-DF795CB5CFA8}"/>
          </ac:picMkLst>
        </pc:picChg>
      </pc:sldChg>
      <pc:sldChg chg="addSp delSp modSp add mod chgLayout modNotesTx">
        <pc:chgData name="Patsarun Chuaisongkhro" userId="a7a91740-7e8b-4dbd-9143-b6aedb25e6ea" providerId="ADAL" clId="{77C08EB9-5D16-4A9C-A3F9-F6189ABE563D}" dt="2021-09-17T15:44:54.957" v="14208"/>
        <pc:sldMkLst>
          <pc:docMk/>
          <pc:sldMk cId="1170636112" sldId="6882"/>
        </pc:sldMkLst>
        <pc:spChg chg="add mod ord">
          <ac:chgData name="Patsarun Chuaisongkhro" userId="a7a91740-7e8b-4dbd-9143-b6aedb25e6ea" providerId="ADAL" clId="{77C08EB9-5D16-4A9C-A3F9-F6189ABE563D}" dt="2021-09-17T15:44:54.957" v="14208"/>
          <ac:spMkLst>
            <pc:docMk/>
            <pc:sldMk cId="1170636112" sldId="6882"/>
            <ac:spMk id="3" creationId="{D7C5A5BD-5E07-44B5-9719-55E09DD5A283}"/>
          </ac:spMkLst>
        </pc:spChg>
        <pc:spChg chg="del mod">
          <ac:chgData name="Patsarun Chuaisongkhro" userId="a7a91740-7e8b-4dbd-9143-b6aedb25e6ea" providerId="ADAL" clId="{77C08EB9-5D16-4A9C-A3F9-F6189ABE563D}" dt="2021-09-17T15:44:46.839" v="14203" actId="478"/>
          <ac:spMkLst>
            <pc:docMk/>
            <pc:sldMk cId="1170636112" sldId="6882"/>
            <ac:spMk id="6" creationId="{6E38092D-3F87-41A8-9727-D5898B5C7B52}"/>
          </ac:spMkLst>
        </pc:spChg>
        <pc:spChg chg="add del">
          <ac:chgData name="Patsarun Chuaisongkhro" userId="a7a91740-7e8b-4dbd-9143-b6aedb25e6ea" providerId="ADAL" clId="{77C08EB9-5D16-4A9C-A3F9-F6189ABE563D}" dt="2021-09-17T15:44:49.387" v="14205" actId="22"/>
          <ac:spMkLst>
            <pc:docMk/>
            <pc:sldMk cId="1170636112" sldId="6882"/>
            <ac:spMk id="8" creationId="{C3945DE9-7A09-4291-A255-2E7660B01472}"/>
          </ac:spMkLst>
        </pc:spChg>
        <pc:spChg chg="mod ord">
          <ac:chgData name="Patsarun Chuaisongkhro" userId="a7a91740-7e8b-4dbd-9143-b6aedb25e6ea" providerId="ADAL" clId="{77C08EB9-5D16-4A9C-A3F9-F6189ABE563D}" dt="2021-09-17T15:44:51.694" v="14207" actId="27636"/>
          <ac:spMkLst>
            <pc:docMk/>
            <pc:sldMk cId="1170636112" sldId="6882"/>
            <ac:spMk id="10" creationId="{4E779387-3721-417B-A9A1-AF761276B0D6}"/>
          </ac:spMkLst>
        </pc:spChg>
        <pc:picChg chg="add mod">
          <ac:chgData name="Patsarun Chuaisongkhro" userId="a7a91740-7e8b-4dbd-9143-b6aedb25e6ea" providerId="ADAL" clId="{77C08EB9-5D16-4A9C-A3F9-F6189ABE563D}" dt="2021-09-09T07:45:54.558" v="2692" actId="1076"/>
          <ac:picMkLst>
            <pc:docMk/>
            <pc:sldMk cId="1170636112" sldId="6882"/>
            <ac:picMk id="7" creationId="{7D36C044-E0E5-460C-8CE0-61A2AF370A6E}"/>
          </ac:picMkLst>
        </pc:picChg>
        <pc:picChg chg="del">
          <ac:chgData name="Patsarun Chuaisongkhro" userId="a7a91740-7e8b-4dbd-9143-b6aedb25e6ea" providerId="ADAL" clId="{77C08EB9-5D16-4A9C-A3F9-F6189ABE563D}" dt="2021-09-09T07:42:36.012" v="2656" actId="478"/>
          <ac:picMkLst>
            <pc:docMk/>
            <pc:sldMk cId="1170636112" sldId="6882"/>
            <ac:picMk id="8" creationId="{17E5DC9B-7FB9-4085-BC53-DF795CB5CFA8}"/>
          </ac:picMkLst>
        </pc:picChg>
      </pc:sldChg>
      <pc:sldChg chg="addSp delSp modSp add mod chgLayout modNotesTx">
        <pc:chgData name="Patsarun Chuaisongkhro" userId="a7a91740-7e8b-4dbd-9143-b6aedb25e6ea" providerId="ADAL" clId="{77C08EB9-5D16-4A9C-A3F9-F6189ABE563D}" dt="2021-09-17T15:45:05.986" v="14214"/>
        <pc:sldMkLst>
          <pc:docMk/>
          <pc:sldMk cId="3051968829" sldId="6883"/>
        </pc:sldMkLst>
        <pc:spChg chg="add mod ord">
          <ac:chgData name="Patsarun Chuaisongkhro" userId="a7a91740-7e8b-4dbd-9143-b6aedb25e6ea" providerId="ADAL" clId="{77C08EB9-5D16-4A9C-A3F9-F6189ABE563D}" dt="2021-09-17T15:45:05.986" v="14214"/>
          <ac:spMkLst>
            <pc:docMk/>
            <pc:sldMk cId="3051968829" sldId="6883"/>
            <ac:spMk id="2" creationId="{F9D4E50F-C3C6-499E-9459-2D584AA6C3C8}"/>
          </ac:spMkLst>
        </pc:spChg>
        <pc:spChg chg="del mod">
          <ac:chgData name="Patsarun Chuaisongkhro" userId="a7a91740-7e8b-4dbd-9143-b6aedb25e6ea" providerId="ADAL" clId="{77C08EB9-5D16-4A9C-A3F9-F6189ABE563D}" dt="2021-09-17T15:45:00.308" v="14209" actId="478"/>
          <ac:spMkLst>
            <pc:docMk/>
            <pc:sldMk cId="3051968829" sldId="6883"/>
            <ac:spMk id="6" creationId="{6E38092D-3F87-41A8-9727-D5898B5C7B52}"/>
          </ac:spMkLst>
        </pc:spChg>
        <pc:spChg chg="add del">
          <ac:chgData name="Patsarun Chuaisongkhro" userId="a7a91740-7e8b-4dbd-9143-b6aedb25e6ea" providerId="ADAL" clId="{77C08EB9-5D16-4A9C-A3F9-F6189ABE563D}" dt="2021-09-17T15:45:04.397" v="14213" actId="22"/>
          <ac:spMkLst>
            <pc:docMk/>
            <pc:sldMk cId="3051968829" sldId="6883"/>
            <ac:spMk id="9" creationId="{B6CE789E-11DE-4963-9C03-23614D97B410}"/>
          </ac:spMkLst>
        </pc:spChg>
        <pc:spChg chg="mod ord">
          <ac:chgData name="Patsarun Chuaisongkhro" userId="a7a91740-7e8b-4dbd-9143-b6aedb25e6ea" providerId="ADAL" clId="{77C08EB9-5D16-4A9C-A3F9-F6189ABE563D}" dt="2021-09-17T15:45:01.800" v="14211" actId="27636"/>
          <ac:spMkLst>
            <pc:docMk/>
            <pc:sldMk cId="3051968829" sldId="6883"/>
            <ac:spMk id="10" creationId="{4E779387-3721-417B-A9A1-AF761276B0D6}"/>
          </ac:spMkLst>
        </pc:spChg>
        <pc:picChg chg="del">
          <ac:chgData name="Patsarun Chuaisongkhro" userId="a7a91740-7e8b-4dbd-9143-b6aedb25e6ea" providerId="ADAL" clId="{77C08EB9-5D16-4A9C-A3F9-F6189ABE563D}" dt="2021-09-09T07:44:22.701" v="2674" actId="478"/>
          <ac:picMkLst>
            <pc:docMk/>
            <pc:sldMk cId="3051968829" sldId="6883"/>
            <ac:picMk id="7" creationId="{7D36C044-E0E5-460C-8CE0-61A2AF370A6E}"/>
          </ac:picMkLst>
        </pc:picChg>
        <pc:picChg chg="add mod">
          <ac:chgData name="Patsarun Chuaisongkhro" userId="a7a91740-7e8b-4dbd-9143-b6aedb25e6ea" providerId="ADAL" clId="{77C08EB9-5D16-4A9C-A3F9-F6189ABE563D}" dt="2021-09-09T07:46:25.954" v="2696" actId="1076"/>
          <ac:picMkLst>
            <pc:docMk/>
            <pc:sldMk cId="3051968829" sldId="6883"/>
            <ac:picMk id="8" creationId="{AAC85063-FCAC-4A99-B530-8F2CE19DA87D}"/>
          </ac:picMkLst>
        </pc:picChg>
      </pc:sldChg>
      <pc:sldChg chg="addSp modSp add mod modClrScheme chgLayout">
        <pc:chgData name="Patsarun Chuaisongkhro" userId="a7a91740-7e8b-4dbd-9143-b6aedb25e6ea" providerId="ADAL" clId="{77C08EB9-5D16-4A9C-A3F9-F6189ABE563D}" dt="2021-09-17T15:04:55.053" v="13566" actId="700"/>
        <pc:sldMkLst>
          <pc:docMk/>
          <pc:sldMk cId="1931218499" sldId="6884"/>
        </pc:sldMkLst>
        <pc:spChg chg="add mod ord">
          <ac:chgData name="Patsarun Chuaisongkhro" userId="a7a91740-7e8b-4dbd-9143-b6aedb25e6ea" providerId="ADAL" clId="{77C08EB9-5D16-4A9C-A3F9-F6189ABE563D}" dt="2021-09-17T15:04:55.053" v="13566" actId="700"/>
          <ac:spMkLst>
            <pc:docMk/>
            <pc:sldMk cId="1931218499" sldId="6884"/>
            <ac:spMk id="2" creationId="{55639213-8801-4263-BB9C-E79571AA65E8}"/>
          </ac:spMkLst>
        </pc:spChg>
        <pc:spChg chg="mod">
          <ac:chgData name="Patsarun Chuaisongkhro" userId="a7a91740-7e8b-4dbd-9143-b6aedb25e6ea" providerId="ADAL" clId="{77C08EB9-5D16-4A9C-A3F9-F6189ABE563D}" dt="2021-09-09T07:51:38.987" v="2703"/>
          <ac:spMkLst>
            <pc:docMk/>
            <pc:sldMk cId="1931218499" sldId="6884"/>
            <ac:spMk id="5" creationId="{CFEC974B-8E31-4422-BD30-E12A97EFA2D2}"/>
          </ac:spMkLst>
        </pc:spChg>
        <pc:picChg chg="mod ord">
          <ac:chgData name="Patsarun Chuaisongkhro" userId="a7a91740-7e8b-4dbd-9143-b6aedb25e6ea" providerId="ADAL" clId="{77C08EB9-5D16-4A9C-A3F9-F6189ABE563D}" dt="2021-09-17T15:04:55.053" v="13566" actId="700"/>
          <ac:picMkLst>
            <pc:docMk/>
            <pc:sldMk cId="1931218499" sldId="6884"/>
            <ac:picMk id="57346" creationId="{BA3A6B0B-BDAA-4151-9229-AB9CC822FC44}"/>
          </ac:picMkLst>
        </pc:picChg>
      </pc:sldChg>
      <pc:sldChg chg="addSp modSp add mod ord modClrScheme chgLayout modNotesTx">
        <pc:chgData name="Patsarun Chuaisongkhro" userId="a7a91740-7e8b-4dbd-9143-b6aedb25e6ea" providerId="ADAL" clId="{77C08EB9-5D16-4A9C-A3F9-F6189ABE563D}" dt="2021-09-17T15:05:02.025" v="13567" actId="700"/>
        <pc:sldMkLst>
          <pc:docMk/>
          <pc:sldMk cId="4152200412" sldId="6885"/>
        </pc:sldMkLst>
        <pc:spChg chg="add mod ord">
          <ac:chgData name="Patsarun Chuaisongkhro" userId="a7a91740-7e8b-4dbd-9143-b6aedb25e6ea" providerId="ADAL" clId="{77C08EB9-5D16-4A9C-A3F9-F6189ABE563D}" dt="2021-09-17T15:05:02.025" v="13567" actId="700"/>
          <ac:spMkLst>
            <pc:docMk/>
            <pc:sldMk cId="4152200412" sldId="6885"/>
            <ac:spMk id="2" creationId="{625300F6-D7F7-4993-BB30-30A8499503BB}"/>
          </ac:spMkLst>
        </pc:spChg>
        <pc:spChg chg="mod">
          <ac:chgData name="Patsarun Chuaisongkhro" userId="a7a91740-7e8b-4dbd-9143-b6aedb25e6ea" providerId="ADAL" clId="{77C08EB9-5D16-4A9C-A3F9-F6189ABE563D}" dt="2021-09-09T07:51:58.618" v="2708"/>
          <ac:spMkLst>
            <pc:docMk/>
            <pc:sldMk cId="4152200412" sldId="6885"/>
            <ac:spMk id="5" creationId="{CFEC974B-8E31-4422-BD30-E12A97EFA2D2}"/>
          </ac:spMkLst>
        </pc:spChg>
        <pc:picChg chg="mod ord">
          <ac:chgData name="Patsarun Chuaisongkhro" userId="a7a91740-7e8b-4dbd-9143-b6aedb25e6ea" providerId="ADAL" clId="{77C08EB9-5D16-4A9C-A3F9-F6189ABE563D}" dt="2021-09-17T15:05:02.025" v="13567" actId="700"/>
          <ac:picMkLst>
            <pc:docMk/>
            <pc:sldMk cId="4152200412" sldId="6885"/>
            <ac:picMk id="57346" creationId="{BA3A6B0B-BDAA-4151-9229-AB9CC822FC44}"/>
          </ac:picMkLst>
        </pc:picChg>
      </pc:sldChg>
      <pc:sldChg chg="addSp delSp modSp add del mod ord chgLayout">
        <pc:chgData name="Patsarun Chuaisongkhro" userId="a7a91740-7e8b-4dbd-9143-b6aedb25e6ea" providerId="ADAL" clId="{77C08EB9-5D16-4A9C-A3F9-F6189ABE563D}" dt="2021-09-17T15:45:29.025" v="14219" actId="15"/>
        <pc:sldMkLst>
          <pc:docMk/>
          <pc:sldMk cId="2258891601" sldId="6886"/>
        </pc:sldMkLst>
        <pc:spChg chg="add mod ord">
          <ac:chgData name="Patsarun Chuaisongkhro" userId="a7a91740-7e8b-4dbd-9143-b6aedb25e6ea" providerId="ADAL" clId="{77C08EB9-5D16-4A9C-A3F9-F6189ABE563D}" dt="2021-09-17T15:45:29.025" v="14219" actId="15"/>
          <ac:spMkLst>
            <pc:docMk/>
            <pc:sldMk cId="2258891601" sldId="6886"/>
            <ac:spMk id="2" creationId="{1C3DFCFB-0870-45F9-80A5-53CE01F72688}"/>
          </ac:spMkLst>
        </pc:spChg>
        <pc:spChg chg="del mod">
          <ac:chgData name="Patsarun Chuaisongkhro" userId="a7a91740-7e8b-4dbd-9143-b6aedb25e6ea" providerId="ADAL" clId="{77C08EB9-5D16-4A9C-A3F9-F6189ABE563D}" dt="2021-09-09T08:51:59.815" v="2810" actId="478"/>
          <ac:spMkLst>
            <pc:docMk/>
            <pc:sldMk cId="2258891601" sldId="6886"/>
            <ac:spMk id="6" creationId="{6E38092D-3F87-41A8-9727-D5898B5C7B52}"/>
          </ac:spMkLst>
        </pc:spChg>
        <pc:spChg chg="add del mod">
          <ac:chgData name="Patsarun Chuaisongkhro" userId="a7a91740-7e8b-4dbd-9143-b6aedb25e6ea" providerId="ADAL" clId="{77C08EB9-5D16-4A9C-A3F9-F6189ABE563D}" dt="2021-09-17T15:45:23.009" v="14215" actId="478"/>
          <ac:spMkLst>
            <pc:docMk/>
            <pc:sldMk cId="2258891601" sldId="6886"/>
            <ac:spMk id="9" creationId="{F78FE0D8-C028-41F9-A3BF-71C0CBBAD3D1}"/>
          </ac:spMkLst>
        </pc:spChg>
        <pc:spChg chg="mod ord">
          <ac:chgData name="Patsarun Chuaisongkhro" userId="a7a91740-7e8b-4dbd-9143-b6aedb25e6ea" providerId="ADAL" clId="{77C08EB9-5D16-4A9C-A3F9-F6189ABE563D}" dt="2021-09-17T15:45:24.496" v="14217" actId="27636"/>
          <ac:spMkLst>
            <pc:docMk/>
            <pc:sldMk cId="2258891601" sldId="6886"/>
            <ac:spMk id="10" creationId="{4E779387-3721-417B-A9A1-AF761276B0D6}"/>
          </ac:spMkLst>
        </pc:spChg>
        <pc:picChg chg="add mod">
          <ac:chgData name="Patsarun Chuaisongkhro" userId="a7a91740-7e8b-4dbd-9143-b6aedb25e6ea" providerId="ADAL" clId="{77C08EB9-5D16-4A9C-A3F9-F6189ABE563D}" dt="2021-09-09T08:57:54.147" v="2883" actId="1076"/>
          <ac:picMkLst>
            <pc:docMk/>
            <pc:sldMk cId="2258891601" sldId="6886"/>
            <ac:picMk id="3" creationId="{83DD5B54-A4C4-401D-A6F1-07B3283735AC}"/>
          </ac:picMkLst>
        </pc:picChg>
        <pc:picChg chg="del">
          <ac:chgData name="Patsarun Chuaisongkhro" userId="a7a91740-7e8b-4dbd-9143-b6aedb25e6ea" providerId="ADAL" clId="{77C08EB9-5D16-4A9C-A3F9-F6189ABE563D}" dt="2021-09-09T08:50:50.159" v="2758" actId="478"/>
          <ac:picMkLst>
            <pc:docMk/>
            <pc:sldMk cId="2258891601" sldId="6886"/>
            <ac:picMk id="8" creationId="{AAC85063-FCAC-4A99-B530-8F2CE19DA87D}"/>
          </ac:picMkLst>
        </pc:picChg>
        <pc:picChg chg="add mod">
          <ac:chgData name="Patsarun Chuaisongkhro" userId="a7a91740-7e8b-4dbd-9143-b6aedb25e6ea" providerId="ADAL" clId="{77C08EB9-5D16-4A9C-A3F9-F6189ABE563D}" dt="2021-09-09T08:59:45.659" v="2894"/>
          <ac:picMkLst>
            <pc:docMk/>
            <pc:sldMk cId="2258891601" sldId="6886"/>
            <ac:picMk id="11" creationId="{0D2661F6-BF83-4CCC-BCEC-50FA546EFA3F}"/>
          </ac:picMkLst>
        </pc:picChg>
      </pc:sldChg>
      <pc:sldChg chg="addSp modSp add del mod">
        <pc:chgData name="Patsarun Chuaisongkhro" userId="a7a91740-7e8b-4dbd-9143-b6aedb25e6ea" providerId="ADAL" clId="{77C08EB9-5D16-4A9C-A3F9-F6189ABE563D}" dt="2021-09-09T08:59:48.560" v="2895" actId="47"/>
        <pc:sldMkLst>
          <pc:docMk/>
          <pc:sldMk cId="1816676021" sldId="6887"/>
        </pc:sldMkLst>
        <pc:spChg chg="mod">
          <ac:chgData name="Patsarun Chuaisongkhro" userId="a7a91740-7e8b-4dbd-9143-b6aedb25e6ea" providerId="ADAL" clId="{77C08EB9-5D16-4A9C-A3F9-F6189ABE563D}" dt="2021-09-09T08:58:46.148" v="2888" actId="20577"/>
          <ac:spMkLst>
            <pc:docMk/>
            <pc:sldMk cId="1816676021" sldId="6887"/>
            <ac:spMk id="9" creationId="{F78FE0D8-C028-41F9-A3BF-71C0CBBAD3D1}"/>
          </ac:spMkLst>
        </pc:spChg>
        <pc:picChg chg="add mod">
          <ac:chgData name="Patsarun Chuaisongkhro" userId="a7a91740-7e8b-4dbd-9143-b6aedb25e6ea" providerId="ADAL" clId="{77C08EB9-5D16-4A9C-A3F9-F6189ABE563D}" dt="2021-09-09T08:59:11.798" v="2893" actId="14100"/>
          <ac:picMkLst>
            <pc:docMk/>
            <pc:sldMk cId="1816676021" sldId="6887"/>
            <ac:picMk id="6" creationId="{B3CF541D-7170-480B-B15E-CF3683825185}"/>
          </ac:picMkLst>
        </pc:picChg>
      </pc:sldChg>
      <pc:sldChg chg="addSp delSp modSp add mod chgLayout modNotesTx">
        <pc:chgData name="Patsarun Chuaisongkhro" userId="a7a91740-7e8b-4dbd-9143-b6aedb25e6ea" providerId="ADAL" clId="{77C08EB9-5D16-4A9C-A3F9-F6189ABE563D}" dt="2021-09-17T15:54:23.942" v="14317" actId="1076"/>
        <pc:sldMkLst>
          <pc:docMk/>
          <pc:sldMk cId="3155350365" sldId="6887"/>
        </pc:sldMkLst>
        <pc:spChg chg="add mod ord">
          <ac:chgData name="Patsarun Chuaisongkhro" userId="a7a91740-7e8b-4dbd-9143-b6aedb25e6ea" providerId="ADAL" clId="{77C08EB9-5D16-4A9C-A3F9-F6189ABE563D}" dt="2021-09-17T15:50:32.911" v="14270" actId="114"/>
          <ac:spMkLst>
            <pc:docMk/>
            <pc:sldMk cId="3155350365" sldId="6887"/>
            <ac:spMk id="2" creationId="{13388768-E5AB-4AE5-884B-74E08DE6D85D}"/>
          </ac:spMkLst>
        </pc:spChg>
        <pc:spChg chg="del mod">
          <ac:chgData name="Patsarun Chuaisongkhro" userId="a7a91740-7e8b-4dbd-9143-b6aedb25e6ea" providerId="ADAL" clId="{77C08EB9-5D16-4A9C-A3F9-F6189ABE563D}" dt="2021-09-17T15:45:47.544" v="14220" actId="478"/>
          <ac:spMkLst>
            <pc:docMk/>
            <pc:sldMk cId="3155350365" sldId="6887"/>
            <ac:spMk id="9" creationId="{F78FE0D8-C028-41F9-A3BF-71C0CBBAD3D1}"/>
          </ac:spMkLst>
        </pc:spChg>
        <pc:spChg chg="mod ord">
          <ac:chgData name="Patsarun Chuaisongkhro" userId="a7a91740-7e8b-4dbd-9143-b6aedb25e6ea" providerId="ADAL" clId="{77C08EB9-5D16-4A9C-A3F9-F6189ABE563D}" dt="2021-09-17T15:45:48.711" v="14222" actId="27636"/>
          <ac:spMkLst>
            <pc:docMk/>
            <pc:sldMk cId="3155350365" sldId="6887"/>
            <ac:spMk id="10" creationId="{4E779387-3721-417B-A9A1-AF761276B0D6}"/>
          </ac:spMkLst>
        </pc:spChg>
        <pc:picChg chg="del">
          <ac:chgData name="Patsarun Chuaisongkhro" userId="a7a91740-7e8b-4dbd-9143-b6aedb25e6ea" providerId="ADAL" clId="{77C08EB9-5D16-4A9C-A3F9-F6189ABE563D}" dt="2021-09-09T09:01:22.701" v="2912" actId="478"/>
          <ac:picMkLst>
            <pc:docMk/>
            <pc:sldMk cId="3155350365" sldId="6887"/>
            <ac:picMk id="3" creationId="{83DD5B54-A4C4-401D-A6F1-07B3283735AC}"/>
          </ac:picMkLst>
        </pc:picChg>
        <pc:picChg chg="add del mod">
          <ac:chgData name="Patsarun Chuaisongkhro" userId="a7a91740-7e8b-4dbd-9143-b6aedb25e6ea" providerId="ADAL" clId="{77C08EB9-5D16-4A9C-A3F9-F6189ABE563D}" dt="2021-09-09T09:05:28.311" v="2927" actId="478"/>
          <ac:picMkLst>
            <pc:docMk/>
            <pc:sldMk cId="3155350365" sldId="6887"/>
            <ac:picMk id="5" creationId="{FAC41A5F-EF2E-4364-B3F4-5B59215B028E}"/>
          </ac:picMkLst>
        </pc:picChg>
        <pc:picChg chg="add mod">
          <ac:chgData name="Patsarun Chuaisongkhro" userId="a7a91740-7e8b-4dbd-9143-b6aedb25e6ea" providerId="ADAL" clId="{77C08EB9-5D16-4A9C-A3F9-F6189ABE563D}" dt="2021-09-17T15:54:23.942" v="14317" actId="1076"/>
          <ac:picMkLst>
            <pc:docMk/>
            <pc:sldMk cId="3155350365" sldId="6887"/>
            <ac:picMk id="7" creationId="{8258514E-AFA9-44DC-98FB-2B35A4822455}"/>
          </ac:picMkLst>
        </pc:picChg>
        <pc:picChg chg="del">
          <ac:chgData name="Patsarun Chuaisongkhro" userId="a7a91740-7e8b-4dbd-9143-b6aedb25e6ea" providerId="ADAL" clId="{77C08EB9-5D16-4A9C-A3F9-F6189ABE563D}" dt="2021-09-09T09:01:21.376" v="2911" actId="478"/>
          <ac:picMkLst>
            <pc:docMk/>
            <pc:sldMk cId="3155350365" sldId="6887"/>
            <ac:picMk id="11" creationId="{0D2661F6-BF83-4CCC-BCEC-50FA546EFA3F}"/>
          </ac:picMkLst>
        </pc:picChg>
      </pc:sldChg>
      <pc:sldChg chg="add del ord">
        <pc:chgData name="Patsarun Chuaisongkhro" userId="a7a91740-7e8b-4dbd-9143-b6aedb25e6ea" providerId="ADAL" clId="{77C08EB9-5D16-4A9C-A3F9-F6189ABE563D}" dt="2021-09-09T08:52:14.429" v="2840" actId="47"/>
        <pc:sldMkLst>
          <pc:docMk/>
          <pc:sldMk cId="4193518133" sldId="6887"/>
        </pc:sldMkLst>
      </pc:sldChg>
      <pc:sldChg chg="add del">
        <pc:chgData name="Patsarun Chuaisongkhro" userId="a7a91740-7e8b-4dbd-9143-b6aedb25e6ea" providerId="ADAL" clId="{77C08EB9-5D16-4A9C-A3F9-F6189ABE563D}" dt="2021-09-09T09:29:34.822" v="3401" actId="47"/>
        <pc:sldMkLst>
          <pc:docMk/>
          <pc:sldMk cId="3991572765" sldId="6888"/>
        </pc:sldMkLst>
      </pc:sldChg>
      <pc:sldChg chg="addSp delSp modSp add mod chgLayout">
        <pc:chgData name="Patsarun Chuaisongkhro" userId="a7a91740-7e8b-4dbd-9143-b6aedb25e6ea" providerId="ADAL" clId="{77C08EB9-5D16-4A9C-A3F9-F6189ABE563D}" dt="2021-09-17T15:54:29.886" v="14318" actId="1076"/>
        <pc:sldMkLst>
          <pc:docMk/>
          <pc:sldMk cId="1207501639" sldId="6889"/>
        </pc:sldMkLst>
        <pc:spChg chg="add mod ord">
          <ac:chgData name="Patsarun Chuaisongkhro" userId="a7a91740-7e8b-4dbd-9143-b6aedb25e6ea" providerId="ADAL" clId="{77C08EB9-5D16-4A9C-A3F9-F6189ABE563D}" dt="2021-09-17T15:51:03.915" v="14277" actId="114"/>
          <ac:spMkLst>
            <pc:docMk/>
            <pc:sldMk cId="1207501639" sldId="6889"/>
            <ac:spMk id="2" creationId="{B184EA93-C4C7-4029-B14D-1B8F3183C4BE}"/>
          </ac:spMkLst>
        </pc:spChg>
        <pc:spChg chg="del mod">
          <ac:chgData name="Patsarun Chuaisongkhro" userId="a7a91740-7e8b-4dbd-9143-b6aedb25e6ea" providerId="ADAL" clId="{77C08EB9-5D16-4A9C-A3F9-F6189ABE563D}" dt="2021-09-17T15:47:27.821" v="14254" actId="478"/>
          <ac:spMkLst>
            <pc:docMk/>
            <pc:sldMk cId="1207501639" sldId="6889"/>
            <ac:spMk id="9" creationId="{F78FE0D8-C028-41F9-A3BF-71C0CBBAD3D1}"/>
          </ac:spMkLst>
        </pc:spChg>
        <pc:spChg chg="mod ord">
          <ac:chgData name="Patsarun Chuaisongkhro" userId="a7a91740-7e8b-4dbd-9143-b6aedb25e6ea" providerId="ADAL" clId="{77C08EB9-5D16-4A9C-A3F9-F6189ABE563D}" dt="2021-09-17T15:47:30.500" v="14256" actId="27636"/>
          <ac:spMkLst>
            <pc:docMk/>
            <pc:sldMk cId="1207501639" sldId="6889"/>
            <ac:spMk id="10" creationId="{4E779387-3721-417B-A9A1-AF761276B0D6}"/>
          </ac:spMkLst>
        </pc:spChg>
        <pc:picChg chg="add del mod">
          <ac:chgData name="Patsarun Chuaisongkhro" userId="a7a91740-7e8b-4dbd-9143-b6aedb25e6ea" providerId="ADAL" clId="{77C08EB9-5D16-4A9C-A3F9-F6189ABE563D}" dt="2021-09-09T09:10:54.318" v="2990" actId="478"/>
          <ac:picMkLst>
            <pc:docMk/>
            <pc:sldMk cId="1207501639" sldId="6889"/>
            <ac:picMk id="3" creationId="{055C7000-FEBA-45A0-940B-EFC019CE2600}"/>
          </ac:picMkLst>
        </pc:picChg>
        <pc:picChg chg="add mod">
          <ac:chgData name="Patsarun Chuaisongkhro" userId="a7a91740-7e8b-4dbd-9143-b6aedb25e6ea" providerId="ADAL" clId="{77C08EB9-5D16-4A9C-A3F9-F6189ABE563D}" dt="2021-09-17T15:54:29.886" v="14318" actId="1076"/>
          <ac:picMkLst>
            <pc:docMk/>
            <pc:sldMk cId="1207501639" sldId="6889"/>
            <ac:picMk id="6" creationId="{F8EB53A8-0ECA-486B-889B-98BD559A7CD1}"/>
          </ac:picMkLst>
        </pc:picChg>
        <pc:picChg chg="del">
          <ac:chgData name="Patsarun Chuaisongkhro" userId="a7a91740-7e8b-4dbd-9143-b6aedb25e6ea" providerId="ADAL" clId="{77C08EB9-5D16-4A9C-A3F9-F6189ABE563D}" dt="2021-09-09T09:10:25.154" v="2986" actId="478"/>
          <ac:picMkLst>
            <pc:docMk/>
            <pc:sldMk cId="1207501639" sldId="6889"/>
            <ac:picMk id="7" creationId="{8258514E-AFA9-44DC-98FB-2B35A4822455}"/>
          </ac:picMkLst>
        </pc:picChg>
      </pc:sldChg>
      <pc:sldChg chg="addSp delSp modSp add mod chgLayout">
        <pc:chgData name="Patsarun Chuaisongkhro" userId="a7a91740-7e8b-4dbd-9143-b6aedb25e6ea" providerId="ADAL" clId="{77C08EB9-5D16-4A9C-A3F9-F6189ABE563D}" dt="2021-09-18T15:00:11.042" v="15849" actId="1076"/>
        <pc:sldMkLst>
          <pc:docMk/>
          <pc:sldMk cId="3737268759" sldId="6890"/>
        </pc:sldMkLst>
        <pc:spChg chg="add del mod ord">
          <ac:chgData name="Patsarun Chuaisongkhro" userId="a7a91740-7e8b-4dbd-9143-b6aedb25e6ea" providerId="ADAL" clId="{77C08EB9-5D16-4A9C-A3F9-F6189ABE563D}" dt="2021-09-17T15:51:59.505" v="14283" actId="700"/>
          <ac:spMkLst>
            <pc:docMk/>
            <pc:sldMk cId="3737268759" sldId="6890"/>
            <ac:spMk id="2" creationId="{D4BF11A6-1E2E-4E08-8ED0-0C89A2BA9443}"/>
          </ac:spMkLst>
        </pc:spChg>
        <pc:spChg chg="add mod ord">
          <ac:chgData name="Patsarun Chuaisongkhro" userId="a7a91740-7e8b-4dbd-9143-b6aedb25e6ea" providerId="ADAL" clId="{77C08EB9-5D16-4A9C-A3F9-F6189ABE563D}" dt="2021-09-17T15:52:12.270" v="14289" actId="114"/>
          <ac:spMkLst>
            <pc:docMk/>
            <pc:sldMk cId="3737268759" sldId="6890"/>
            <ac:spMk id="3" creationId="{04243CDA-D4C9-471D-B5EF-A18F7353CD17}"/>
          </ac:spMkLst>
        </pc:spChg>
        <pc:spChg chg="del">
          <ac:chgData name="Patsarun Chuaisongkhro" userId="a7a91740-7e8b-4dbd-9143-b6aedb25e6ea" providerId="ADAL" clId="{77C08EB9-5D16-4A9C-A3F9-F6189ABE563D}" dt="2021-09-17T15:51:38.630" v="14279" actId="478"/>
          <ac:spMkLst>
            <pc:docMk/>
            <pc:sldMk cId="3737268759" sldId="6890"/>
            <ac:spMk id="4" creationId="{9382107B-FC2D-4905-A29E-7E956B2CE5CD}"/>
          </ac:spMkLst>
        </pc:spChg>
        <pc:spChg chg="del mod">
          <ac:chgData name="Patsarun Chuaisongkhro" userId="a7a91740-7e8b-4dbd-9143-b6aedb25e6ea" providerId="ADAL" clId="{77C08EB9-5D16-4A9C-A3F9-F6189ABE563D}" dt="2021-09-17T15:52:01.546" v="14284" actId="478"/>
          <ac:spMkLst>
            <pc:docMk/>
            <pc:sldMk cId="3737268759" sldId="6890"/>
            <ac:spMk id="9" creationId="{F78FE0D8-C028-41F9-A3BF-71C0CBBAD3D1}"/>
          </ac:spMkLst>
        </pc:spChg>
        <pc:spChg chg="mod ord">
          <ac:chgData name="Patsarun Chuaisongkhro" userId="a7a91740-7e8b-4dbd-9143-b6aedb25e6ea" providerId="ADAL" clId="{77C08EB9-5D16-4A9C-A3F9-F6189ABE563D}" dt="2021-09-17T15:52:03.523" v="14286" actId="27636"/>
          <ac:spMkLst>
            <pc:docMk/>
            <pc:sldMk cId="3737268759" sldId="6890"/>
            <ac:spMk id="10" creationId="{4E779387-3721-417B-A9A1-AF761276B0D6}"/>
          </ac:spMkLst>
        </pc:spChg>
        <pc:picChg chg="add mod">
          <ac:chgData name="Patsarun Chuaisongkhro" userId="a7a91740-7e8b-4dbd-9143-b6aedb25e6ea" providerId="ADAL" clId="{77C08EB9-5D16-4A9C-A3F9-F6189ABE563D}" dt="2021-09-18T15:00:11.042" v="15849" actId="1076"/>
          <ac:picMkLst>
            <pc:docMk/>
            <pc:sldMk cId="3737268759" sldId="6890"/>
            <ac:picMk id="4" creationId="{7D7650F9-2D3C-41F7-A1F1-6DC2D0FCDBC3}"/>
          </ac:picMkLst>
        </pc:picChg>
        <pc:picChg chg="del mod">
          <ac:chgData name="Patsarun Chuaisongkhro" userId="a7a91740-7e8b-4dbd-9143-b6aedb25e6ea" providerId="ADAL" clId="{77C08EB9-5D16-4A9C-A3F9-F6189ABE563D}" dt="2021-09-09T09:21:34.605" v="3303" actId="478"/>
          <ac:picMkLst>
            <pc:docMk/>
            <pc:sldMk cId="3737268759" sldId="6890"/>
            <ac:picMk id="6" creationId="{F8EB53A8-0ECA-486B-889B-98BD559A7CD1}"/>
          </ac:picMkLst>
        </pc:picChg>
        <pc:picChg chg="add mod">
          <ac:chgData name="Patsarun Chuaisongkhro" userId="a7a91740-7e8b-4dbd-9143-b6aedb25e6ea" providerId="ADAL" clId="{77C08EB9-5D16-4A9C-A3F9-F6189ABE563D}" dt="2021-09-09T09:27:25.596" v="3362" actId="1076"/>
          <ac:picMkLst>
            <pc:docMk/>
            <pc:sldMk cId="3737268759" sldId="6890"/>
            <ac:picMk id="1026" creationId="{3879C90C-9EC6-45DA-ADF4-B3E9FA6F4FD0}"/>
          </ac:picMkLst>
        </pc:picChg>
        <pc:picChg chg="add del mod">
          <ac:chgData name="Patsarun Chuaisongkhro" userId="a7a91740-7e8b-4dbd-9143-b6aedb25e6ea" providerId="ADAL" clId="{77C08EB9-5D16-4A9C-A3F9-F6189ABE563D}" dt="2021-09-09T09:25:26.899" v="3343" actId="478"/>
          <ac:picMkLst>
            <pc:docMk/>
            <pc:sldMk cId="3737268759" sldId="6890"/>
            <ac:picMk id="1028" creationId="{53271812-1803-4D04-BF92-3677A2E7B2BB}"/>
          </ac:picMkLst>
        </pc:picChg>
      </pc:sldChg>
      <pc:sldChg chg="addSp delSp modSp add mod chgLayout">
        <pc:chgData name="Patsarun Chuaisongkhro" userId="a7a91740-7e8b-4dbd-9143-b6aedb25e6ea" providerId="ADAL" clId="{77C08EB9-5D16-4A9C-A3F9-F6189ABE563D}" dt="2021-09-17T15:57:00.963" v="14354" actId="114"/>
        <pc:sldMkLst>
          <pc:docMk/>
          <pc:sldMk cId="3345963463" sldId="6891"/>
        </pc:sldMkLst>
        <pc:spChg chg="add mod ord">
          <ac:chgData name="Patsarun Chuaisongkhro" userId="a7a91740-7e8b-4dbd-9143-b6aedb25e6ea" providerId="ADAL" clId="{77C08EB9-5D16-4A9C-A3F9-F6189ABE563D}" dt="2021-09-17T15:57:00.963" v="14354" actId="114"/>
          <ac:spMkLst>
            <pc:docMk/>
            <pc:sldMk cId="3345963463" sldId="6891"/>
            <ac:spMk id="2" creationId="{40479BF8-1C11-46B2-9C7B-F676A3AFFDBD}"/>
          </ac:spMkLst>
        </pc:spChg>
        <pc:spChg chg="del mod">
          <ac:chgData name="Patsarun Chuaisongkhro" userId="a7a91740-7e8b-4dbd-9143-b6aedb25e6ea" providerId="ADAL" clId="{77C08EB9-5D16-4A9C-A3F9-F6189ABE563D}" dt="2021-09-17T15:52:35.297" v="14290" actId="478"/>
          <ac:spMkLst>
            <pc:docMk/>
            <pc:sldMk cId="3345963463" sldId="6891"/>
            <ac:spMk id="9" creationId="{F78FE0D8-C028-41F9-A3BF-71C0CBBAD3D1}"/>
          </ac:spMkLst>
        </pc:spChg>
        <pc:spChg chg="mod ord">
          <ac:chgData name="Patsarun Chuaisongkhro" userId="a7a91740-7e8b-4dbd-9143-b6aedb25e6ea" providerId="ADAL" clId="{77C08EB9-5D16-4A9C-A3F9-F6189ABE563D}" dt="2021-09-17T15:52:37.116" v="14292" actId="27636"/>
          <ac:spMkLst>
            <pc:docMk/>
            <pc:sldMk cId="3345963463" sldId="6891"/>
            <ac:spMk id="10" creationId="{4E779387-3721-417B-A9A1-AF761276B0D6}"/>
          </ac:spMkLst>
        </pc:spChg>
        <pc:picChg chg="del">
          <ac:chgData name="Patsarun Chuaisongkhro" userId="a7a91740-7e8b-4dbd-9143-b6aedb25e6ea" providerId="ADAL" clId="{77C08EB9-5D16-4A9C-A3F9-F6189ABE563D}" dt="2021-09-09T09:26:25.373" v="3348" actId="478"/>
          <ac:picMkLst>
            <pc:docMk/>
            <pc:sldMk cId="3345963463" sldId="6891"/>
            <ac:picMk id="1026" creationId="{3879C90C-9EC6-45DA-ADF4-B3E9FA6F4FD0}"/>
          </ac:picMkLst>
        </pc:picChg>
        <pc:picChg chg="add mod">
          <ac:chgData name="Patsarun Chuaisongkhro" userId="a7a91740-7e8b-4dbd-9143-b6aedb25e6ea" providerId="ADAL" clId="{77C08EB9-5D16-4A9C-A3F9-F6189ABE563D}" dt="2021-09-17T15:54:44.662" v="14319" actId="1076"/>
          <ac:picMkLst>
            <pc:docMk/>
            <pc:sldMk cId="3345963463" sldId="6891"/>
            <ac:picMk id="3074" creationId="{8136C400-EE2E-41AB-9130-AC179586CD68}"/>
          </ac:picMkLst>
        </pc:picChg>
        <pc:picChg chg="add del">
          <ac:chgData name="Patsarun Chuaisongkhro" userId="a7a91740-7e8b-4dbd-9143-b6aedb25e6ea" providerId="ADAL" clId="{77C08EB9-5D16-4A9C-A3F9-F6189ABE563D}" dt="2021-09-09T09:26:32.793" v="3351"/>
          <ac:picMkLst>
            <pc:docMk/>
            <pc:sldMk cId="3345963463" sldId="6891"/>
            <ac:picMk id="3076" creationId="{851225F9-52E8-44ED-B997-914CC0886FAF}"/>
          </ac:picMkLst>
        </pc:picChg>
        <pc:picChg chg="add mod">
          <ac:chgData name="Patsarun Chuaisongkhro" userId="a7a91740-7e8b-4dbd-9143-b6aedb25e6ea" providerId="ADAL" clId="{77C08EB9-5D16-4A9C-A3F9-F6189ABE563D}" dt="2021-09-17T15:54:45.938" v="14320" actId="1076"/>
          <ac:picMkLst>
            <pc:docMk/>
            <pc:sldMk cId="3345963463" sldId="6891"/>
            <ac:picMk id="3078" creationId="{464C65F6-D3B7-460D-890A-3F490FDD42E6}"/>
          </ac:picMkLst>
        </pc:picChg>
      </pc:sldChg>
      <pc:sldChg chg="addSp delSp modSp add mod ord chgLayout">
        <pc:chgData name="Patsarun Chuaisongkhro" userId="a7a91740-7e8b-4dbd-9143-b6aedb25e6ea" providerId="ADAL" clId="{77C08EB9-5D16-4A9C-A3F9-F6189ABE563D}" dt="2021-09-17T15:57:09.939" v="14360" actId="20577"/>
        <pc:sldMkLst>
          <pc:docMk/>
          <pc:sldMk cId="229670307" sldId="6892"/>
        </pc:sldMkLst>
        <pc:spChg chg="add mod ord">
          <ac:chgData name="Patsarun Chuaisongkhro" userId="a7a91740-7e8b-4dbd-9143-b6aedb25e6ea" providerId="ADAL" clId="{77C08EB9-5D16-4A9C-A3F9-F6189ABE563D}" dt="2021-09-17T15:57:09.939" v="14360" actId="20577"/>
          <ac:spMkLst>
            <pc:docMk/>
            <pc:sldMk cId="229670307" sldId="6892"/>
            <ac:spMk id="2" creationId="{1EF76307-48E8-4AA1-B297-2C0F160D7C70}"/>
          </ac:spMkLst>
        </pc:spChg>
        <pc:spChg chg="del mod">
          <ac:chgData name="Patsarun Chuaisongkhro" userId="a7a91740-7e8b-4dbd-9143-b6aedb25e6ea" providerId="ADAL" clId="{77C08EB9-5D16-4A9C-A3F9-F6189ABE563D}" dt="2021-09-17T15:55:17.973" v="14321" actId="478"/>
          <ac:spMkLst>
            <pc:docMk/>
            <pc:sldMk cId="229670307" sldId="6892"/>
            <ac:spMk id="9" creationId="{F78FE0D8-C028-41F9-A3BF-71C0CBBAD3D1}"/>
          </ac:spMkLst>
        </pc:spChg>
        <pc:spChg chg="mod ord">
          <ac:chgData name="Patsarun Chuaisongkhro" userId="a7a91740-7e8b-4dbd-9143-b6aedb25e6ea" providerId="ADAL" clId="{77C08EB9-5D16-4A9C-A3F9-F6189ABE563D}" dt="2021-09-17T15:55:19.127" v="14323" actId="27636"/>
          <ac:spMkLst>
            <pc:docMk/>
            <pc:sldMk cId="229670307" sldId="6892"/>
            <ac:spMk id="10" creationId="{4E779387-3721-417B-A9A1-AF761276B0D6}"/>
          </ac:spMkLst>
        </pc:spChg>
        <pc:picChg chg="del">
          <ac:chgData name="Patsarun Chuaisongkhro" userId="a7a91740-7e8b-4dbd-9143-b6aedb25e6ea" providerId="ADAL" clId="{77C08EB9-5D16-4A9C-A3F9-F6189ABE563D}" dt="2021-09-09T09:28:35.271" v="3396" actId="478"/>
          <ac:picMkLst>
            <pc:docMk/>
            <pc:sldMk cId="229670307" sldId="6892"/>
            <ac:picMk id="1026" creationId="{3879C90C-9EC6-45DA-ADF4-B3E9FA6F4FD0}"/>
          </ac:picMkLst>
        </pc:picChg>
        <pc:picChg chg="add mod">
          <ac:chgData name="Patsarun Chuaisongkhro" userId="a7a91740-7e8b-4dbd-9143-b6aedb25e6ea" providerId="ADAL" clId="{77C08EB9-5D16-4A9C-A3F9-F6189ABE563D}" dt="2021-09-09T09:28:49.598" v="3400" actId="1076"/>
          <ac:picMkLst>
            <pc:docMk/>
            <pc:sldMk cId="229670307" sldId="6892"/>
            <ac:picMk id="4098" creationId="{C2BD82DB-3A6D-46C3-A0CF-30798968A251}"/>
          </ac:picMkLst>
        </pc:picChg>
      </pc:sldChg>
      <pc:sldChg chg="addSp delSp modSp add mod chgLayout">
        <pc:chgData name="Patsarun Chuaisongkhro" userId="a7a91740-7e8b-4dbd-9143-b6aedb25e6ea" providerId="ADAL" clId="{77C08EB9-5D16-4A9C-A3F9-F6189ABE563D}" dt="2021-09-17T15:58:53.508" v="14388" actId="1076"/>
        <pc:sldMkLst>
          <pc:docMk/>
          <pc:sldMk cId="1516856188" sldId="6893"/>
        </pc:sldMkLst>
        <pc:spChg chg="add mod ord">
          <ac:chgData name="Patsarun Chuaisongkhro" userId="a7a91740-7e8b-4dbd-9143-b6aedb25e6ea" providerId="ADAL" clId="{77C08EB9-5D16-4A9C-A3F9-F6189ABE563D}" dt="2021-09-17T15:56:31.511" v="14353" actId="6549"/>
          <ac:spMkLst>
            <pc:docMk/>
            <pc:sldMk cId="1516856188" sldId="6893"/>
            <ac:spMk id="2" creationId="{18553D0E-32E1-4753-B0C5-19FD60088967}"/>
          </ac:spMkLst>
        </pc:spChg>
        <pc:spChg chg="del mod">
          <ac:chgData name="Patsarun Chuaisongkhro" userId="a7a91740-7e8b-4dbd-9143-b6aedb25e6ea" providerId="ADAL" clId="{77C08EB9-5D16-4A9C-A3F9-F6189ABE563D}" dt="2021-09-17T15:55:31.715" v="14326" actId="478"/>
          <ac:spMkLst>
            <pc:docMk/>
            <pc:sldMk cId="1516856188" sldId="6893"/>
            <ac:spMk id="9" creationId="{F78FE0D8-C028-41F9-A3BF-71C0CBBAD3D1}"/>
          </ac:spMkLst>
        </pc:spChg>
        <pc:spChg chg="mod ord">
          <ac:chgData name="Patsarun Chuaisongkhro" userId="a7a91740-7e8b-4dbd-9143-b6aedb25e6ea" providerId="ADAL" clId="{77C08EB9-5D16-4A9C-A3F9-F6189ABE563D}" dt="2021-09-17T15:55:34.156" v="14328" actId="27636"/>
          <ac:spMkLst>
            <pc:docMk/>
            <pc:sldMk cId="1516856188" sldId="6893"/>
            <ac:spMk id="10" creationId="{4E779387-3721-417B-A9A1-AF761276B0D6}"/>
          </ac:spMkLst>
        </pc:spChg>
        <pc:picChg chg="add mod">
          <ac:chgData name="Patsarun Chuaisongkhro" userId="a7a91740-7e8b-4dbd-9143-b6aedb25e6ea" providerId="ADAL" clId="{77C08EB9-5D16-4A9C-A3F9-F6189ABE563D}" dt="2021-09-09T09:47:58.899" v="3659" actId="1076"/>
          <ac:picMkLst>
            <pc:docMk/>
            <pc:sldMk cId="1516856188" sldId="6893"/>
            <ac:picMk id="3" creationId="{1EAA8643-38EB-4EF2-98C5-EAD9D2516F44}"/>
          </ac:picMkLst>
        </pc:picChg>
        <pc:picChg chg="del">
          <ac:chgData name="Patsarun Chuaisongkhro" userId="a7a91740-7e8b-4dbd-9143-b6aedb25e6ea" providerId="ADAL" clId="{77C08EB9-5D16-4A9C-A3F9-F6189ABE563D}" dt="2021-09-09T09:29:58.663" v="3409" actId="478"/>
          <ac:picMkLst>
            <pc:docMk/>
            <pc:sldMk cId="1516856188" sldId="6893"/>
            <ac:picMk id="4098" creationId="{C2BD82DB-3A6D-46C3-A0CF-30798968A251}"/>
          </ac:picMkLst>
        </pc:picChg>
        <pc:picChg chg="add del">
          <ac:chgData name="Patsarun Chuaisongkhro" userId="a7a91740-7e8b-4dbd-9143-b6aedb25e6ea" providerId="ADAL" clId="{77C08EB9-5D16-4A9C-A3F9-F6189ABE563D}" dt="2021-09-09T09:29:57.821" v="3408"/>
          <ac:picMkLst>
            <pc:docMk/>
            <pc:sldMk cId="1516856188" sldId="6893"/>
            <ac:picMk id="5122" creationId="{BB7E14B6-9583-473A-8DB5-22577012E776}"/>
          </ac:picMkLst>
        </pc:picChg>
        <pc:picChg chg="add mod">
          <ac:chgData name="Patsarun Chuaisongkhro" userId="a7a91740-7e8b-4dbd-9143-b6aedb25e6ea" providerId="ADAL" clId="{77C08EB9-5D16-4A9C-A3F9-F6189ABE563D}" dt="2021-09-17T15:58:53.508" v="14388" actId="1076"/>
          <ac:picMkLst>
            <pc:docMk/>
            <pc:sldMk cId="1516856188" sldId="6893"/>
            <ac:picMk id="5124" creationId="{D354F95F-5F6B-47F2-A9CA-E25A9B11DD23}"/>
          </ac:picMkLst>
        </pc:picChg>
      </pc:sldChg>
      <pc:sldChg chg="addSp delSp modSp add mod ord chgLayout">
        <pc:chgData name="Patsarun Chuaisongkhro" userId="a7a91740-7e8b-4dbd-9143-b6aedb25e6ea" providerId="ADAL" clId="{77C08EB9-5D16-4A9C-A3F9-F6189ABE563D}" dt="2021-09-18T15:00:40.868" v="15853" actId="1076"/>
        <pc:sldMkLst>
          <pc:docMk/>
          <pc:sldMk cId="4284113524" sldId="6894"/>
        </pc:sldMkLst>
        <pc:spChg chg="add mod ord">
          <ac:chgData name="Patsarun Chuaisongkhro" userId="a7a91740-7e8b-4dbd-9143-b6aedb25e6ea" providerId="ADAL" clId="{77C08EB9-5D16-4A9C-A3F9-F6189ABE563D}" dt="2021-09-17T15:58:14.901" v="14384" actId="6549"/>
          <ac:spMkLst>
            <pc:docMk/>
            <pc:sldMk cId="4284113524" sldId="6894"/>
            <ac:spMk id="2" creationId="{695ED820-A49E-47DD-99E9-9511EC3EC7C5}"/>
          </ac:spMkLst>
        </pc:spChg>
        <pc:spChg chg="del mod">
          <ac:chgData name="Patsarun Chuaisongkhro" userId="a7a91740-7e8b-4dbd-9143-b6aedb25e6ea" providerId="ADAL" clId="{77C08EB9-5D16-4A9C-A3F9-F6189ABE563D}" dt="2021-09-17T15:57:26.704" v="14361" actId="478"/>
          <ac:spMkLst>
            <pc:docMk/>
            <pc:sldMk cId="4284113524" sldId="6894"/>
            <ac:spMk id="9" creationId="{F78FE0D8-C028-41F9-A3BF-71C0CBBAD3D1}"/>
          </ac:spMkLst>
        </pc:spChg>
        <pc:spChg chg="mod ord">
          <ac:chgData name="Patsarun Chuaisongkhro" userId="a7a91740-7e8b-4dbd-9143-b6aedb25e6ea" providerId="ADAL" clId="{77C08EB9-5D16-4A9C-A3F9-F6189ABE563D}" dt="2021-09-17T15:57:36.427" v="14363" actId="27636"/>
          <ac:spMkLst>
            <pc:docMk/>
            <pc:sldMk cId="4284113524" sldId="6894"/>
            <ac:spMk id="10" creationId="{4E779387-3721-417B-A9A1-AF761276B0D6}"/>
          </ac:spMkLst>
        </pc:spChg>
        <pc:picChg chg="add mod">
          <ac:chgData name="Patsarun Chuaisongkhro" userId="a7a91740-7e8b-4dbd-9143-b6aedb25e6ea" providerId="ADAL" clId="{77C08EB9-5D16-4A9C-A3F9-F6189ABE563D}" dt="2021-09-18T15:00:35.403" v="15852" actId="1076"/>
          <ac:picMkLst>
            <pc:docMk/>
            <pc:sldMk cId="4284113524" sldId="6894"/>
            <ac:picMk id="3" creationId="{253A6D75-02A9-4C22-91BB-54F87F4BDD63}"/>
          </ac:picMkLst>
        </pc:picChg>
        <pc:picChg chg="add mod">
          <ac:chgData name="Patsarun Chuaisongkhro" userId="a7a91740-7e8b-4dbd-9143-b6aedb25e6ea" providerId="ADAL" clId="{77C08EB9-5D16-4A9C-A3F9-F6189ABE563D}" dt="2021-09-18T15:00:40.868" v="15853" actId="1076"/>
          <ac:picMkLst>
            <pc:docMk/>
            <pc:sldMk cId="4284113524" sldId="6894"/>
            <ac:picMk id="6" creationId="{364B2EB1-BF02-4652-81F6-BA2598B1F089}"/>
          </ac:picMkLst>
        </pc:picChg>
        <pc:picChg chg="del">
          <ac:chgData name="Patsarun Chuaisongkhro" userId="a7a91740-7e8b-4dbd-9143-b6aedb25e6ea" providerId="ADAL" clId="{77C08EB9-5D16-4A9C-A3F9-F6189ABE563D}" dt="2021-09-09T11:14:22.150" v="3664" actId="478"/>
          <ac:picMkLst>
            <pc:docMk/>
            <pc:sldMk cId="4284113524" sldId="6894"/>
            <ac:picMk id="4098" creationId="{C2BD82DB-3A6D-46C3-A0CF-30798968A251}"/>
          </ac:picMkLst>
        </pc:picChg>
      </pc:sldChg>
      <pc:sldChg chg="addSp delSp modSp add mod chgLayout">
        <pc:chgData name="Patsarun Chuaisongkhro" userId="a7a91740-7e8b-4dbd-9143-b6aedb25e6ea" providerId="ADAL" clId="{77C08EB9-5D16-4A9C-A3F9-F6189ABE563D}" dt="2021-09-17T16:01:42.701" v="14438" actId="1076"/>
        <pc:sldMkLst>
          <pc:docMk/>
          <pc:sldMk cId="2784888978" sldId="6895"/>
        </pc:sldMkLst>
        <pc:spChg chg="add mod ord">
          <ac:chgData name="Patsarun Chuaisongkhro" userId="a7a91740-7e8b-4dbd-9143-b6aedb25e6ea" providerId="ADAL" clId="{77C08EB9-5D16-4A9C-A3F9-F6189ABE563D}" dt="2021-09-17T16:00:54.043" v="14430" actId="114"/>
          <ac:spMkLst>
            <pc:docMk/>
            <pc:sldMk cId="2784888978" sldId="6895"/>
            <ac:spMk id="2" creationId="{14B05C5B-2197-45C4-ACB0-B942943DAA91}"/>
          </ac:spMkLst>
        </pc:spChg>
        <pc:spChg chg="del mod">
          <ac:chgData name="Patsarun Chuaisongkhro" userId="a7a91740-7e8b-4dbd-9143-b6aedb25e6ea" providerId="ADAL" clId="{77C08EB9-5D16-4A9C-A3F9-F6189ABE563D}" dt="2021-09-17T15:59:57.848" v="14393" actId="478"/>
          <ac:spMkLst>
            <pc:docMk/>
            <pc:sldMk cId="2784888978" sldId="6895"/>
            <ac:spMk id="9" creationId="{F78FE0D8-C028-41F9-A3BF-71C0CBBAD3D1}"/>
          </ac:spMkLst>
        </pc:spChg>
        <pc:spChg chg="mod ord">
          <ac:chgData name="Patsarun Chuaisongkhro" userId="a7a91740-7e8b-4dbd-9143-b6aedb25e6ea" providerId="ADAL" clId="{77C08EB9-5D16-4A9C-A3F9-F6189ABE563D}" dt="2021-09-17T15:59:59.619" v="14395" actId="27636"/>
          <ac:spMkLst>
            <pc:docMk/>
            <pc:sldMk cId="2784888978" sldId="6895"/>
            <ac:spMk id="10" creationId="{4E779387-3721-417B-A9A1-AF761276B0D6}"/>
          </ac:spMkLst>
        </pc:spChg>
        <pc:picChg chg="del">
          <ac:chgData name="Patsarun Chuaisongkhro" userId="a7a91740-7e8b-4dbd-9143-b6aedb25e6ea" providerId="ADAL" clId="{77C08EB9-5D16-4A9C-A3F9-F6189ABE563D}" dt="2021-09-09T12:01:34.961" v="3869" actId="478"/>
          <ac:picMkLst>
            <pc:docMk/>
            <pc:sldMk cId="2784888978" sldId="6895"/>
            <ac:picMk id="3" creationId="{253A6D75-02A9-4C22-91BB-54F87F4BDD63}"/>
          </ac:picMkLst>
        </pc:picChg>
        <pc:picChg chg="del">
          <ac:chgData name="Patsarun Chuaisongkhro" userId="a7a91740-7e8b-4dbd-9143-b6aedb25e6ea" providerId="ADAL" clId="{77C08EB9-5D16-4A9C-A3F9-F6189ABE563D}" dt="2021-09-09T12:01:51.866" v="3874" actId="478"/>
          <ac:picMkLst>
            <pc:docMk/>
            <pc:sldMk cId="2784888978" sldId="6895"/>
            <ac:picMk id="6" creationId="{364B2EB1-BF02-4652-81F6-BA2598B1F089}"/>
          </ac:picMkLst>
        </pc:picChg>
        <pc:picChg chg="add mod">
          <ac:chgData name="Patsarun Chuaisongkhro" userId="a7a91740-7e8b-4dbd-9143-b6aedb25e6ea" providerId="ADAL" clId="{77C08EB9-5D16-4A9C-A3F9-F6189ABE563D}" dt="2021-09-09T12:01:50.614" v="3873" actId="1076"/>
          <ac:picMkLst>
            <pc:docMk/>
            <pc:sldMk cId="2784888978" sldId="6895"/>
            <ac:picMk id="6146" creationId="{1B893DE4-8AA7-4776-A8AF-EBD5BCEE71DD}"/>
          </ac:picMkLst>
        </pc:picChg>
        <pc:picChg chg="add mod">
          <ac:chgData name="Patsarun Chuaisongkhro" userId="a7a91740-7e8b-4dbd-9143-b6aedb25e6ea" providerId="ADAL" clId="{77C08EB9-5D16-4A9C-A3F9-F6189ABE563D}" dt="2021-09-17T16:01:42.701" v="14438" actId="1076"/>
          <ac:picMkLst>
            <pc:docMk/>
            <pc:sldMk cId="2784888978" sldId="6895"/>
            <ac:picMk id="6148" creationId="{BE336349-97AB-4636-B4AB-01E43B6AF55B}"/>
          </ac:picMkLst>
        </pc:picChg>
      </pc:sldChg>
      <pc:sldChg chg="new del">
        <pc:chgData name="Patsarun Chuaisongkhro" userId="a7a91740-7e8b-4dbd-9143-b6aedb25e6ea" providerId="ADAL" clId="{77C08EB9-5D16-4A9C-A3F9-F6189ABE563D}" dt="2021-09-09T11:56:54.069" v="3863" actId="47"/>
        <pc:sldMkLst>
          <pc:docMk/>
          <pc:sldMk cId="2919996439" sldId="6895"/>
        </pc:sldMkLst>
      </pc:sldChg>
      <pc:sldChg chg="addSp delSp modSp add mod chgLayout">
        <pc:chgData name="Patsarun Chuaisongkhro" userId="a7a91740-7e8b-4dbd-9143-b6aedb25e6ea" providerId="ADAL" clId="{77C08EB9-5D16-4A9C-A3F9-F6189ABE563D}" dt="2021-09-17T16:01:28.498" v="14437" actId="1076"/>
        <pc:sldMkLst>
          <pc:docMk/>
          <pc:sldMk cId="1646813598" sldId="6896"/>
        </pc:sldMkLst>
        <pc:spChg chg="add mod ord">
          <ac:chgData name="Patsarun Chuaisongkhro" userId="a7a91740-7e8b-4dbd-9143-b6aedb25e6ea" providerId="ADAL" clId="{77C08EB9-5D16-4A9C-A3F9-F6189ABE563D}" dt="2021-09-17T16:01:16.499" v="14436" actId="15"/>
          <ac:spMkLst>
            <pc:docMk/>
            <pc:sldMk cId="1646813598" sldId="6896"/>
            <ac:spMk id="2" creationId="{3144E345-E2A4-440E-BAA7-44984A5234D6}"/>
          </ac:spMkLst>
        </pc:spChg>
        <pc:spChg chg="del mod">
          <ac:chgData name="Patsarun Chuaisongkhro" userId="a7a91740-7e8b-4dbd-9143-b6aedb25e6ea" providerId="ADAL" clId="{77C08EB9-5D16-4A9C-A3F9-F6189ABE563D}" dt="2021-09-17T16:01:04.765" v="14431" actId="478"/>
          <ac:spMkLst>
            <pc:docMk/>
            <pc:sldMk cId="1646813598" sldId="6896"/>
            <ac:spMk id="9" creationId="{F78FE0D8-C028-41F9-A3BF-71C0CBBAD3D1}"/>
          </ac:spMkLst>
        </pc:spChg>
        <pc:spChg chg="mod ord">
          <ac:chgData name="Patsarun Chuaisongkhro" userId="a7a91740-7e8b-4dbd-9143-b6aedb25e6ea" providerId="ADAL" clId="{77C08EB9-5D16-4A9C-A3F9-F6189ABE563D}" dt="2021-09-17T16:01:07.763" v="14433" actId="27636"/>
          <ac:spMkLst>
            <pc:docMk/>
            <pc:sldMk cId="1646813598" sldId="6896"/>
            <ac:spMk id="10" creationId="{4E779387-3721-417B-A9A1-AF761276B0D6}"/>
          </ac:spMkLst>
        </pc:spChg>
        <pc:picChg chg="del">
          <ac:chgData name="Patsarun Chuaisongkhro" userId="a7a91740-7e8b-4dbd-9143-b6aedb25e6ea" providerId="ADAL" clId="{77C08EB9-5D16-4A9C-A3F9-F6189ABE563D}" dt="2021-09-09T12:32:48.698" v="4133" actId="478"/>
          <ac:picMkLst>
            <pc:docMk/>
            <pc:sldMk cId="1646813598" sldId="6896"/>
            <ac:picMk id="6146" creationId="{1B893DE4-8AA7-4776-A8AF-EBD5BCEE71DD}"/>
          </ac:picMkLst>
        </pc:picChg>
        <pc:picChg chg="del">
          <ac:chgData name="Patsarun Chuaisongkhro" userId="a7a91740-7e8b-4dbd-9143-b6aedb25e6ea" providerId="ADAL" clId="{77C08EB9-5D16-4A9C-A3F9-F6189ABE563D}" dt="2021-09-09T12:33:15.417" v="4137" actId="478"/>
          <ac:picMkLst>
            <pc:docMk/>
            <pc:sldMk cId="1646813598" sldId="6896"/>
            <ac:picMk id="6148" creationId="{BE336349-97AB-4636-B4AB-01E43B6AF55B}"/>
          </ac:picMkLst>
        </pc:picChg>
        <pc:picChg chg="add mod">
          <ac:chgData name="Patsarun Chuaisongkhro" userId="a7a91740-7e8b-4dbd-9143-b6aedb25e6ea" providerId="ADAL" clId="{77C08EB9-5D16-4A9C-A3F9-F6189ABE563D}" dt="2021-09-09T12:33:00.063" v="4136" actId="1076"/>
          <ac:picMkLst>
            <pc:docMk/>
            <pc:sldMk cId="1646813598" sldId="6896"/>
            <ac:picMk id="7170" creationId="{74746DD8-42BB-404C-8FB4-578727DF932B}"/>
          </ac:picMkLst>
        </pc:picChg>
        <pc:picChg chg="add del mod">
          <ac:chgData name="Patsarun Chuaisongkhro" userId="a7a91740-7e8b-4dbd-9143-b6aedb25e6ea" providerId="ADAL" clId="{77C08EB9-5D16-4A9C-A3F9-F6189ABE563D}" dt="2021-09-09T12:33:42.019" v="4141" actId="478"/>
          <ac:picMkLst>
            <pc:docMk/>
            <pc:sldMk cId="1646813598" sldId="6896"/>
            <ac:picMk id="7172" creationId="{E263BB56-DE66-4BC7-8E6A-BAE7224ADA69}"/>
          </ac:picMkLst>
        </pc:picChg>
        <pc:picChg chg="add mod">
          <ac:chgData name="Patsarun Chuaisongkhro" userId="a7a91740-7e8b-4dbd-9143-b6aedb25e6ea" providerId="ADAL" clId="{77C08EB9-5D16-4A9C-A3F9-F6189ABE563D}" dt="2021-09-17T16:01:28.498" v="14437" actId="1076"/>
          <ac:picMkLst>
            <pc:docMk/>
            <pc:sldMk cId="1646813598" sldId="6896"/>
            <ac:picMk id="7174" creationId="{45593A4D-A2DE-4D14-9878-BB238FF66116}"/>
          </ac:picMkLst>
        </pc:picChg>
      </pc:sldChg>
      <pc:sldChg chg="delSp modSp add del mod">
        <pc:chgData name="Patsarun Chuaisongkhro" userId="a7a91740-7e8b-4dbd-9143-b6aedb25e6ea" providerId="ADAL" clId="{77C08EB9-5D16-4A9C-A3F9-F6189ABE563D}" dt="2021-09-09T13:06:47.804" v="4278" actId="47"/>
        <pc:sldMkLst>
          <pc:docMk/>
          <pc:sldMk cId="2788980443" sldId="6897"/>
        </pc:sldMkLst>
        <pc:spChg chg="mod">
          <ac:chgData name="Patsarun Chuaisongkhro" userId="a7a91740-7e8b-4dbd-9143-b6aedb25e6ea" providerId="ADAL" clId="{77C08EB9-5D16-4A9C-A3F9-F6189ABE563D}" dt="2021-09-09T12:53:48.519" v="4267" actId="20577"/>
          <ac:spMkLst>
            <pc:docMk/>
            <pc:sldMk cId="2788980443" sldId="6897"/>
            <ac:spMk id="10" creationId="{4E779387-3721-417B-A9A1-AF761276B0D6}"/>
          </ac:spMkLst>
        </pc:spChg>
        <pc:picChg chg="del">
          <ac:chgData name="Patsarun Chuaisongkhro" userId="a7a91740-7e8b-4dbd-9143-b6aedb25e6ea" providerId="ADAL" clId="{77C08EB9-5D16-4A9C-A3F9-F6189ABE563D}" dt="2021-09-09T12:53:50.361" v="4268" actId="478"/>
          <ac:picMkLst>
            <pc:docMk/>
            <pc:sldMk cId="2788980443" sldId="6897"/>
            <ac:picMk id="7170" creationId="{74746DD8-42BB-404C-8FB4-578727DF932B}"/>
          </ac:picMkLst>
        </pc:picChg>
        <pc:picChg chg="del">
          <ac:chgData name="Patsarun Chuaisongkhro" userId="a7a91740-7e8b-4dbd-9143-b6aedb25e6ea" providerId="ADAL" clId="{77C08EB9-5D16-4A9C-A3F9-F6189ABE563D}" dt="2021-09-09T12:53:52.069" v="4269" actId="478"/>
          <ac:picMkLst>
            <pc:docMk/>
            <pc:sldMk cId="2788980443" sldId="6897"/>
            <ac:picMk id="7174" creationId="{45593A4D-A2DE-4D14-9878-BB238FF66116}"/>
          </ac:picMkLst>
        </pc:picChg>
      </pc:sldChg>
      <pc:sldChg chg="addSp delSp modSp add mod ord chgLayout">
        <pc:chgData name="Patsarun Chuaisongkhro" userId="a7a91740-7e8b-4dbd-9143-b6aedb25e6ea" providerId="ADAL" clId="{77C08EB9-5D16-4A9C-A3F9-F6189ABE563D}" dt="2021-09-17T16:03:21.399" v="14451" actId="15"/>
        <pc:sldMkLst>
          <pc:docMk/>
          <pc:sldMk cId="3457553981" sldId="6898"/>
        </pc:sldMkLst>
        <pc:spChg chg="add mod ord">
          <ac:chgData name="Patsarun Chuaisongkhro" userId="a7a91740-7e8b-4dbd-9143-b6aedb25e6ea" providerId="ADAL" clId="{77C08EB9-5D16-4A9C-A3F9-F6189ABE563D}" dt="2021-09-17T16:03:21.399" v="14451" actId="15"/>
          <ac:spMkLst>
            <pc:docMk/>
            <pc:sldMk cId="3457553981" sldId="6898"/>
            <ac:spMk id="2" creationId="{B0506684-A2B1-478E-87AB-13893E49E626}"/>
          </ac:spMkLst>
        </pc:spChg>
        <pc:spChg chg="del mod">
          <ac:chgData name="Patsarun Chuaisongkhro" userId="a7a91740-7e8b-4dbd-9143-b6aedb25e6ea" providerId="ADAL" clId="{77C08EB9-5D16-4A9C-A3F9-F6189ABE563D}" dt="2021-09-17T16:03:11.838" v="14447" actId="478"/>
          <ac:spMkLst>
            <pc:docMk/>
            <pc:sldMk cId="3457553981" sldId="6898"/>
            <ac:spMk id="9" creationId="{F78FE0D8-C028-41F9-A3BF-71C0CBBAD3D1}"/>
          </ac:spMkLst>
        </pc:spChg>
        <pc:spChg chg="mod ord">
          <ac:chgData name="Patsarun Chuaisongkhro" userId="a7a91740-7e8b-4dbd-9143-b6aedb25e6ea" providerId="ADAL" clId="{77C08EB9-5D16-4A9C-A3F9-F6189ABE563D}" dt="2021-09-17T16:03:14.268" v="14449" actId="27636"/>
          <ac:spMkLst>
            <pc:docMk/>
            <pc:sldMk cId="3457553981" sldId="6898"/>
            <ac:spMk id="10" creationId="{4E779387-3721-417B-A9A1-AF761276B0D6}"/>
          </ac:spMkLst>
        </pc:spChg>
        <pc:picChg chg="add del mod">
          <ac:chgData name="Patsarun Chuaisongkhro" userId="a7a91740-7e8b-4dbd-9143-b6aedb25e6ea" providerId="ADAL" clId="{77C08EB9-5D16-4A9C-A3F9-F6189ABE563D}" dt="2021-09-09T13:03:33.438" v="4274" actId="478"/>
          <ac:picMkLst>
            <pc:docMk/>
            <pc:sldMk cId="3457553981" sldId="6898"/>
            <ac:picMk id="3" creationId="{03D2392B-A796-4B0A-B57F-B717B774ED51}"/>
          </ac:picMkLst>
        </pc:picChg>
        <pc:picChg chg="add del mod">
          <ac:chgData name="Patsarun Chuaisongkhro" userId="a7a91740-7e8b-4dbd-9143-b6aedb25e6ea" providerId="ADAL" clId="{77C08EB9-5D16-4A9C-A3F9-F6189ABE563D}" dt="2021-09-09T14:42:05.842" v="4731" actId="478"/>
          <ac:picMkLst>
            <pc:docMk/>
            <pc:sldMk cId="3457553981" sldId="6898"/>
            <ac:picMk id="6" creationId="{BBCDFF90-6A9D-4DBA-BE3D-6FAD126A2699}"/>
          </ac:picMkLst>
        </pc:picChg>
        <pc:picChg chg="add mod">
          <ac:chgData name="Patsarun Chuaisongkhro" userId="a7a91740-7e8b-4dbd-9143-b6aedb25e6ea" providerId="ADAL" clId="{77C08EB9-5D16-4A9C-A3F9-F6189ABE563D}" dt="2021-09-09T14:43:45.830" v="4741" actId="1076"/>
          <ac:picMkLst>
            <pc:docMk/>
            <pc:sldMk cId="3457553981" sldId="6898"/>
            <ac:picMk id="8" creationId="{B61731E9-18CD-41F0-85AE-B2F0376561CD}"/>
          </ac:picMkLst>
        </pc:picChg>
        <pc:picChg chg="add mod ord">
          <ac:chgData name="Patsarun Chuaisongkhro" userId="a7a91740-7e8b-4dbd-9143-b6aedb25e6ea" providerId="ADAL" clId="{77C08EB9-5D16-4A9C-A3F9-F6189ABE563D}" dt="2021-09-09T14:57:13.971" v="4858" actId="1076"/>
          <ac:picMkLst>
            <pc:docMk/>
            <pc:sldMk cId="3457553981" sldId="6898"/>
            <ac:picMk id="12" creationId="{4C5E4F09-52C6-4804-80AB-03797D8A4555}"/>
          </ac:picMkLst>
        </pc:picChg>
      </pc:sldChg>
      <pc:sldChg chg="add del">
        <pc:chgData name="Patsarun Chuaisongkhro" userId="a7a91740-7e8b-4dbd-9143-b6aedb25e6ea" providerId="ADAL" clId="{77C08EB9-5D16-4A9C-A3F9-F6189ABE563D}" dt="2021-09-09T14:46:42.279" v="4845" actId="47"/>
        <pc:sldMkLst>
          <pc:docMk/>
          <pc:sldMk cId="566099353" sldId="6899"/>
        </pc:sldMkLst>
      </pc:sldChg>
      <pc:sldChg chg="addSp delSp modSp add mod chgLayout">
        <pc:chgData name="Patsarun Chuaisongkhro" userId="a7a91740-7e8b-4dbd-9143-b6aedb25e6ea" providerId="ADAL" clId="{77C08EB9-5D16-4A9C-A3F9-F6189ABE563D}" dt="2021-09-23T08:17:38.827" v="23016" actId="20577"/>
        <pc:sldMkLst>
          <pc:docMk/>
          <pc:sldMk cId="2508334980" sldId="6900"/>
        </pc:sldMkLst>
        <pc:spChg chg="add mod ord">
          <ac:chgData name="Patsarun Chuaisongkhro" userId="a7a91740-7e8b-4dbd-9143-b6aedb25e6ea" providerId="ADAL" clId="{77C08EB9-5D16-4A9C-A3F9-F6189ABE563D}" dt="2021-09-23T08:17:38.827" v="23016" actId="20577"/>
          <ac:spMkLst>
            <pc:docMk/>
            <pc:sldMk cId="2508334980" sldId="6900"/>
            <ac:spMk id="2" creationId="{33F07F62-2D3A-431D-937A-BCEF901B7155}"/>
          </ac:spMkLst>
        </pc:spChg>
        <pc:spChg chg="del mod">
          <ac:chgData name="Patsarun Chuaisongkhro" userId="a7a91740-7e8b-4dbd-9143-b6aedb25e6ea" providerId="ADAL" clId="{77C08EB9-5D16-4A9C-A3F9-F6189ABE563D}" dt="2021-09-17T16:02:02.873" v="14439" actId="478"/>
          <ac:spMkLst>
            <pc:docMk/>
            <pc:sldMk cId="2508334980" sldId="6900"/>
            <ac:spMk id="9" creationId="{F78FE0D8-C028-41F9-A3BF-71C0CBBAD3D1}"/>
          </ac:spMkLst>
        </pc:spChg>
        <pc:spChg chg="mod ord">
          <ac:chgData name="Patsarun Chuaisongkhro" userId="a7a91740-7e8b-4dbd-9143-b6aedb25e6ea" providerId="ADAL" clId="{77C08EB9-5D16-4A9C-A3F9-F6189ABE563D}" dt="2021-09-17T16:02:05.165" v="14441" actId="27636"/>
          <ac:spMkLst>
            <pc:docMk/>
            <pc:sldMk cId="2508334980" sldId="6900"/>
            <ac:spMk id="10" creationId="{4E779387-3721-417B-A9A1-AF761276B0D6}"/>
          </ac:spMkLst>
        </pc:spChg>
        <pc:picChg chg="add del">
          <ac:chgData name="Patsarun Chuaisongkhro" userId="a7a91740-7e8b-4dbd-9143-b6aedb25e6ea" providerId="ADAL" clId="{77C08EB9-5D16-4A9C-A3F9-F6189ABE563D}" dt="2021-09-09T13:10:59.086" v="4345" actId="22"/>
          <ac:picMkLst>
            <pc:docMk/>
            <pc:sldMk cId="2508334980" sldId="6900"/>
            <ac:picMk id="3" creationId="{CD60333C-B59F-4475-8707-B887D1B56ECC}"/>
          </ac:picMkLst>
        </pc:picChg>
        <pc:picChg chg="del">
          <ac:chgData name="Patsarun Chuaisongkhro" userId="a7a91740-7e8b-4dbd-9143-b6aedb25e6ea" providerId="ADAL" clId="{77C08EB9-5D16-4A9C-A3F9-F6189ABE563D}" dt="2021-09-09T13:10:54.842" v="4343" actId="478"/>
          <ac:picMkLst>
            <pc:docMk/>
            <pc:sldMk cId="2508334980" sldId="6900"/>
            <ac:picMk id="6" creationId="{BBCDFF90-6A9D-4DBA-BE3D-6FAD126A2699}"/>
          </ac:picMkLst>
        </pc:picChg>
        <pc:picChg chg="add mod">
          <ac:chgData name="Patsarun Chuaisongkhro" userId="a7a91740-7e8b-4dbd-9143-b6aedb25e6ea" providerId="ADAL" clId="{77C08EB9-5D16-4A9C-A3F9-F6189ABE563D}" dt="2021-09-17T16:02:50.144" v="14446" actId="1076"/>
          <ac:picMkLst>
            <pc:docMk/>
            <pc:sldMk cId="2508334980" sldId="6900"/>
            <ac:picMk id="7" creationId="{76084A13-65D9-4657-9EB5-1220564F84D2}"/>
          </ac:picMkLst>
        </pc:picChg>
        <pc:picChg chg="add mod">
          <ac:chgData name="Patsarun Chuaisongkhro" userId="a7a91740-7e8b-4dbd-9143-b6aedb25e6ea" providerId="ADAL" clId="{77C08EB9-5D16-4A9C-A3F9-F6189ABE563D}" dt="2021-09-17T16:02:50.144" v="14446" actId="1076"/>
          <ac:picMkLst>
            <pc:docMk/>
            <pc:sldMk cId="2508334980" sldId="6900"/>
            <ac:picMk id="11" creationId="{1F8A9BB5-382B-4B92-BAD6-26A313061581}"/>
          </ac:picMkLst>
        </pc:picChg>
        <pc:picChg chg="add mod">
          <ac:chgData name="Patsarun Chuaisongkhro" userId="a7a91740-7e8b-4dbd-9143-b6aedb25e6ea" providerId="ADAL" clId="{77C08EB9-5D16-4A9C-A3F9-F6189ABE563D}" dt="2021-09-17T16:02:50.144" v="14446" actId="1076"/>
          <ac:picMkLst>
            <pc:docMk/>
            <pc:sldMk cId="2508334980" sldId="6900"/>
            <ac:picMk id="13" creationId="{02425FE4-59EE-46EE-A101-83610FF3A8A2}"/>
          </ac:picMkLst>
        </pc:picChg>
        <pc:picChg chg="add mod">
          <ac:chgData name="Patsarun Chuaisongkhro" userId="a7a91740-7e8b-4dbd-9143-b6aedb25e6ea" providerId="ADAL" clId="{77C08EB9-5D16-4A9C-A3F9-F6189ABE563D}" dt="2021-09-17T16:02:50.144" v="14446" actId="1076"/>
          <ac:picMkLst>
            <pc:docMk/>
            <pc:sldMk cId="2508334980" sldId="6900"/>
            <ac:picMk id="15" creationId="{FAFFD713-D7C2-47A9-B70F-F3592051983C}"/>
          </ac:picMkLst>
        </pc:picChg>
        <pc:picChg chg="add del">
          <ac:chgData name="Patsarun Chuaisongkhro" userId="a7a91740-7e8b-4dbd-9143-b6aedb25e6ea" providerId="ADAL" clId="{77C08EB9-5D16-4A9C-A3F9-F6189ABE563D}" dt="2021-09-09T13:59:34.772" v="4535" actId="22"/>
          <ac:picMkLst>
            <pc:docMk/>
            <pc:sldMk cId="2508334980" sldId="6900"/>
            <ac:picMk id="17" creationId="{78DA6C2A-28B4-457D-8A1D-B175930E8F57}"/>
          </ac:picMkLst>
        </pc:picChg>
        <pc:picChg chg="add mod">
          <ac:chgData name="Patsarun Chuaisongkhro" userId="a7a91740-7e8b-4dbd-9143-b6aedb25e6ea" providerId="ADAL" clId="{77C08EB9-5D16-4A9C-A3F9-F6189ABE563D}" dt="2021-09-17T16:02:50.144" v="14446" actId="1076"/>
          <ac:picMkLst>
            <pc:docMk/>
            <pc:sldMk cId="2508334980" sldId="6900"/>
            <ac:picMk id="19" creationId="{CEBCE608-C04D-4930-8780-4A8EF387703D}"/>
          </ac:picMkLst>
        </pc:picChg>
        <pc:picChg chg="add mod">
          <ac:chgData name="Patsarun Chuaisongkhro" userId="a7a91740-7e8b-4dbd-9143-b6aedb25e6ea" providerId="ADAL" clId="{77C08EB9-5D16-4A9C-A3F9-F6189ABE563D}" dt="2021-09-17T16:02:50.144" v="14446" actId="1076"/>
          <ac:picMkLst>
            <pc:docMk/>
            <pc:sldMk cId="2508334980" sldId="6900"/>
            <ac:picMk id="21" creationId="{1BE1213F-02F7-45E6-8241-7EBE2E148039}"/>
          </ac:picMkLst>
        </pc:picChg>
      </pc:sldChg>
      <pc:sldChg chg="addSp delSp modSp add mod chgLayout">
        <pc:chgData name="Patsarun Chuaisongkhro" userId="a7a91740-7e8b-4dbd-9143-b6aedb25e6ea" providerId="ADAL" clId="{77C08EB9-5D16-4A9C-A3F9-F6189ABE563D}" dt="2021-09-17T16:04:23.453" v="14479" actId="20577"/>
        <pc:sldMkLst>
          <pc:docMk/>
          <pc:sldMk cId="1770781319" sldId="6901"/>
        </pc:sldMkLst>
        <pc:spChg chg="add mod ord">
          <ac:chgData name="Patsarun Chuaisongkhro" userId="a7a91740-7e8b-4dbd-9143-b6aedb25e6ea" providerId="ADAL" clId="{77C08EB9-5D16-4A9C-A3F9-F6189ABE563D}" dt="2021-09-17T16:04:23.453" v="14479" actId="20577"/>
          <ac:spMkLst>
            <pc:docMk/>
            <pc:sldMk cId="1770781319" sldId="6901"/>
            <ac:spMk id="2" creationId="{EA527750-0F29-4604-8346-CC0183D5E180}"/>
          </ac:spMkLst>
        </pc:spChg>
        <pc:spChg chg="del mod">
          <ac:chgData name="Patsarun Chuaisongkhro" userId="a7a91740-7e8b-4dbd-9143-b6aedb25e6ea" providerId="ADAL" clId="{77C08EB9-5D16-4A9C-A3F9-F6189ABE563D}" dt="2021-09-17T16:03:32.884" v="14452" actId="478"/>
          <ac:spMkLst>
            <pc:docMk/>
            <pc:sldMk cId="1770781319" sldId="6901"/>
            <ac:spMk id="9" creationId="{F78FE0D8-C028-41F9-A3BF-71C0CBBAD3D1}"/>
          </ac:spMkLst>
        </pc:spChg>
        <pc:spChg chg="mod ord">
          <ac:chgData name="Patsarun Chuaisongkhro" userId="a7a91740-7e8b-4dbd-9143-b6aedb25e6ea" providerId="ADAL" clId="{77C08EB9-5D16-4A9C-A3F9-F6189ABE563D}" dt="2021-09-17T16:03:36.943" v="14454" actId="27636"/>
          <ac:spMkLst>
            <pc:docMk/>
            <pc:sldMk cId="1770781319" sldId="6901"/>
            <ac:spMk id="10" creationId="{4E779387-3721-417B-A9A1-AF761276B0D6}"/>
          </ac:spMkLst>
        </pc:spChg>
        <pc:picChg chg="del">
          <ac:chgData name="Patsarun Chuaisongkhro" userId="a7a91740-7e8b-4dbd-9143-b6aedb25e6ea" providerId="ADAL" clId="{77C08EB9-5D16-4A9C-A3F9-F6189ABE563D}" dt="2021-09-09T14:56:26.644" v="4849" actId="478"/>
          <ac:picMkLst>
            <pc:docMk/>
            <pc:sldMk cId="1770781319" sldId="6901"/>
            <ac:picMk id="8" creationId="{B61731E9-18CD-41F0-85AE-B2F0376561CD}"/>
          </ac:picMkLst>
        </pc:picChg>
        <pc:picChg chg="del">
          <ac:chgData name="Patsarun Chuaisongkhro" userId="a7a91740-7e8b-4dbd-9143-b6aedb25e6ea" providerId="ADAL" clId="{77C08EB9-5D16-4A9C-A3F9-F6189ABE563D}" dt="2021-09-09T14:56:25.211" v="4848" actId="478"/>
          <ac:picMkLst>
            <pc:docMk/>
            <pc:sldMk cId="1770781319" sldId="6901"/>
            <ac:picMk id="12" creationId="{4C5E4F09-52C6-4804-80AB-03797D8A4555}"/>
          </ac:picMkLst>
        </pc:picChg>
        <pc:picChg chg="add mod">
          <ac:chgData name="Patsarun Chuaisongkhro" userId="a7a91740-7e8b-4dbd-9143-b6aedb25e6ea" providerId="ADAL" clId="{77C08EB9-5D16-4A9C-A3F9-F6189ABE563D}" dt="2021-09-09T15:02:15.995" v="4931" actId="1076"/>
          <ac:picMkLst>
            <pc:docMk/>
            <pc:sldMk cId="1770781319" sldId="6901"/>
            <ac:picMk id="8194" creationId="{DF63B224-6F34-47B8-90B9-7C0AEF2B33CE}"/>
          </ac:picMkLst>
        </pc:picChg>
        <pc:picChg chg="add del mod">
          <ac:chgData name="Patsarun Chuaisongkhro" userId="a7a91740-7e8b-4dbd-9143-b6aedb25e6ea" providerId="ADAL" clId="{77C08EB9-5D16-4A9C-A3F9-F6189ABE563D}" dt="2021-09-09T15:02:04.561" v="4927" actId="478"/>
          <ac:picMkLst>
            <pc:docMk/>
            <pc:sldMk cId="1770781319" sldId="6901"/>
            <ac:picMk id="8196" creationId="{0EC09263-82E2-4815-AE8B-89838AC5FC96}"/>
          </ac:picMkLst>
        </pc:picChg>
        <pc:picChg chg="add mod">
          <ac:chgData name="Patsarun Chuaisongkhro" userId="a7a91740-7e8b-4dbd-9143-b6aedb25e6ea" providerId="ADAL" clId="{77C08EB9-5D16-4A9C-A3F9-F6189ABE563D}" dt="2021-09-09T15:03:09.579" v="4933" actId="1076"/>
          <ac:picMkLst>
            <pc:docMk/>
            <pc:sldMk cId="1770781319" sldId="6901"/>
            <ac:picMk id="8198" creationId="{FBC6D27E-943F-4418-B1D1-55AA7EAEBA83}"/>
          </ac:picMkLst>
        </pc:picChg>
      </pc:sldChg>
      <pc:sldChg chg="new del">
        <pc:chgData name="Patsarun Chuaisongkhro" userId="a7a91740-7e8b-4dbd-9143-b6aedb25e6ea" providerId="ADAL" clId="{77C08EB9-5D16-4A9C-A3F9-F6189ABE563D}" dt="2021-09-09T13:56:04.432" v="4455" actId="47"/>
        <pc:sldMkLst>
          <pc:docMk/>
          <pc:sldMk cId="3336656167" sldId="6901"/>
        </pc:sldMkLst>
      </pc:sldChg>
      <pc:sldChg chg="addSp delSp modSp add mod ord chgLayout">
        <pc:chgData name="Patsarun Chuaisongkhro" userId="a7a91740-7e8b-4dbd-9143-b6aedb25e6ea" providerId="ADAL" clId="{77C08EB9-5D16-4A9C-A3F9-F6189ABE563D}" dt="2021-09-17T15:36:37.067" v="14115" actId="15"/>
        <pc:sldMkLst>
          <pc:docMk/>
          <pc:sldMk cId="3019596306" sldId="6902"/>
        </pc:sldMkLst>
        <pc:spChg chg="add mod ord">
          <ac:chgData name="Patsarun Chuaisongkhro" userId="a7a91740-7e8b-4dbd-9143-b6aedb25e6ea" providerId="ADAL" clId="{77C08EB9-5D16-4A9C-A3F9-F6189ABE563D}" dt="2021-09-17T15:36:37.067" v="14115" actId="15"/>
          <ac:spMkLst>
            <pc:docMk/>
            <pc:sldMk cId="3019596306" sldId="6902"/>
            <ac:spMk id="2" creationId="{DBA45A8B-043A-40DF-91E2-4FD15394C8F7}"/>
          </ac:spMkLst>
        </pc:spChg>
        <pc:spChg chg="del mod">
          <ac:chgData name="Patsarun Chuaisongkhro" userId="a7a91740-7e8b-4dbd-9143-b6aedb25e6ea" providerId="ADAL" clId="{77C08EB9-5D16-4A9C-A3F9-F6189ABE563D}" dt="2021-09-17T15:36:30.765" v="14111" actId="478"/>
          <ac:spMkLst>
            <pc:docMk/>
            <pc:sldMk cId="3019596306" sldId="6902"/>
            <ac:spMk id="6" creationId="{6E38092D-3F87-41A8-9727-D5898B5C7B52}"/>
          </ac:spMkLst>
        </pc:spChg>
        <pc:spChg chg="add del">
          <ac:chgData name="Patsarun Chuaisongkhro" userId="a7a91740-7e8b-4dbd-9143-b6aedb25e6ea" providerId="ADAL" clId="{77C08EB9-5D16-4A9C-A3F9-F6189ABE563D}" dt="2021-09-10T05:22:34.944" v="5031" actId="22"/>
          <ac:spMkLst>
            <pc:docMk/>
            <pc:sldMk cId="3019596306" sldId="6902"/>
            <ac:spMk id="7" creationId="{DE568D0B-67A9-4D82-92BF-BC7C422FE22E}"/>
          </ac:spMkLst>
        </pc:spChg>
        <pc:spChg chg="mod ord">
          <ac:chgData name="Patsarun Chuaisongkhro" userId="a7a91740-7e8b-4dbd-9143-b6aedb25e6ea" providerId="ADAL" clId="{77C08EB9-5D16-4A9C-A3F9-F6189ABE563D}" dt="2021-09-17T15:36:33.258" v="14113" actId="27636"/>
          <ac:spMkLst>
            <pc:docMk/>
            <pc:sldMk cId="3019596306" sldId="6902"/>
            <ac:spMk id="8" creationId="{6668AA1C-9448-483A-B04A-CFDBFD113A7A}"/>
          </ac:spMkLst>
        </pc:spChg>
        <pc:spChg chg="add mod">
          <ac:chgData name="Patsarun Chuaisongkhro" userId="a7a91740-7e8b-4dbd-9143-b6aedb25e6ea" providerId="ADAL" clId="{77C08EB9-5D16-4A9C-A3F9-F6189ABE563D}" dt="2021-09-10T05:29:14.461" v="5157" actId="1076"/>
          <ac:spMkLst>
            <pc:docMk/>
            <pc:sldMk cId="3019596306" sldId="6902"/>
            <ac:spMk id="13" creationId="{2DA031EF-92E1-4CA3-B4AB-A89B6D864B75}"/>
          </ac:spMkLst>
        </pc:spChg>
        <pc:picChg chg="add mod">
          <ac:chgData name="Patsarun Chuaisongkhro" userId="a7a91740-7e8b-4dbd-9143-b6aedb25e6ea" providerId="ADAL" clId="{77C08EB9-5D16-4A9C-A3F9-F6189ABE563D}" dt="2021-09-10T05:25:24.864" v="5042" actId="14100"/>
          <ac:picMkLst>
            <pc:docMk/>
            <pc:sldMk cId="3019596306" sldId="6902"/>
            <ac:picMk id="5" creationId="{DC515C89-0C02-4F32-8680-83DFA4DBDAF6}"/>
          </ac:picMkLst>
        </pc:picChg>
        <pc:picChg chg="add del mod">
          <ac:chgData name="Patsarun Chuaisongkhro" userId="a7a91740-7e8b-4dbd-9143-b6aedb25e6ea" providerId="ADAL" clId="{77C08EB9-5D16-4A9C-A3F9-F6189ABE563D}" dt="2021-09-10T05:25:06.477" v="5038" actId="478"/>
          <ac:picMkLst>
            <pc:docMk/>
            <pc:sldMk cId="3019596306" sldId="6902"/>
            <ac:picMk id="10" creationId="{EAA6F207-418B-49E8-9CC7-C80632D0FE35}"/>
          </ac:picMkLst>
        </pc:picChg>
        <pc:picChg chg="add mod">
          <ac:chgData name="Patsarun Chuaisongkhro" userId="a7a91740-7e8b-4dbd-9143-b6aedb25e6ea" providerId="ADAL" clId="{77C08EB9-5D16-4A9C-A3F9-F6189ABE563D}" dt="2021-09-10T05:25:37.381" v="5044" actId="1076"/>
          <ac:picMkLst>
            <pc:docMk/>
            <pc:sldMk cId="3019596306" sldId="6902"/>
            <ac:picMk id="12" creationId="{D4AEC51D-E4A1-4098-A2EF-56AE2F8BCB03}"/>
          </ac:picMkLst>
        </pc:picChg>
      </pc:sldChg>
      <pc:sldChg chg="addSp delSp modSp add mod chgLayout">
        <pc:chgData name="Patsarun Chuaisongkhro" userId="a7a91740-7e8b-4dbd-9143-b6aedb25e6ea" providerId="ADAL" clId="{77C08EB9-5D16-4A9C-A3F9-F6189ABE563D}" dt="2021-09-17T15:37:47.584" v="14131" actId="15"/>
        <pc:sldMkLst>
          <pc:docMk/>
          <pc:sldMk cId="192652120" sldId="6903"/>
        </pc:sldMkLst>
        <pc:spChg chg="add mod ord">
          <ac:chgData name="Patsarun Chuaisongkhro" userId="a7a91740-7e8b-4dbd-9143-b6aedb25e6ea" providerId="ADAL" clId="{77C08EB9-5D16-4A9C-A3F9-F6189ABE563D}" dt="2021-09-17T15:37:47.584" v="14131" actId="15"/>
          <ac:spMkLst>
            <pc:docMk/>
            <pc:sldMk cId="192652120" sldId="6903"/>
            <ac:spMk id="2" creationId="{18EB695C-FDFE-408D-866E-F0A2C161619E}"/>
          </ac:spMkLst>
        </pc:spChg>
        <pc:spChg chg="del mod">
          <ac:chgData name="Patsarun Chuaisongkhro" userId="a7a91740-7e8b-4dbd-9143-b6aedb25e6ea" providerId="ADAL" clId="{77C08EB9-5D16-4A9C-A3F9-F6189ABE563D}" dt="2021-09-17T15:37:41.682" v="14127" actId="478"/>
          <ac:spMkLst>
            <pc:docMk/>
            <pc:sldMk cId="192652120" sldId="6903"/>
            <ac:spMk id="6" creationId="{6E38092D-3F87-41A8-9727-D5898B5C7B52}"/>
          </ac:spMkLst>
        </pc:spChg>
        <pc:spChg chg="mod ord">
          <ac:chgData name="Patsarun Chuaisongkhro" userId="a7a91740-7e8b-4dbd-9143-b6aedb25e6ea" providerId="ADAL" clId="{77C08EB9-5D16-4A9C-A3F9-F6189ABE563D}" dt="2021-09-17T15:37:43.908" v="14129" actId="27636"/>
          <ac:spMkLst>
            <pc:docMk/>
            <pc:sldMk cId="192652120" sldId="6903"/>
            <ac:spMk id="8" creationId="{6668AA1C-9448-483A-B04A-CFDBFD113A7A}"/>
          </ac:spMkLst>
        </pc:spChg>
        <pc:spChg chg="add del">
          <ac:chgData name="Patsarun Chuaisongkhro" userId="a7a91740-7e8b-4dbd-9143-b6aedb25e6ea" providerId="ADAL" clId="{77C08EB9-5D16-4A9C-A3F9-F6189ABE563D}" dt="2021-09-10T06:07:39.534" v="5168" actId="22"/>
          <ac:spMkLst>
            <pc:docMk/>
            <pc:sldMk cId="192652120" sldId="6903"/>
            <ac:spMk id="11" creationId="{EB6B19CE-68D0-424A-9D96-BF79E837356C}"/>
          </ac:spMkLst>
        </pc:spChg>
        <pc:spChg chg="del">
          <ac:chgData name="Patsarun Chuaisongkhro" userId="a7a91740-7e8b-4dbd-9143-b6aedb25e6ea" providerId="ADAL" clId="{77C08EB9-5D16-4A9C-A3F9-F6189ABE563D}" dt="2021-09-10T06:05:47.495" v="5160" actId="478"/>
          <ac:spMkLst>
            <pc:docMk/>
            <pc:sldMk cId="192652120" sldId="6903"/>
            <ac:spMk id="13" creationId="{2DA031EF-92E1-4CA3-B4AB-A89B6D864B75}"/>
          </ac:spMkLst>
        </pc:spChg>
        <pc:picChg chg="add del mod">
          <ac:chgData name="Patsarun Chuaisongkhro" userId="a7a91740-7e8b-4dbd-9143-b6aedb25e6ea" providerId="ADAL" clId="{77C08EB9-5D16-4A9C-A3F9-F6189ABE563D}" dt="2021-09-10T06:07:36.027" v="5165" actId="22"/>
          <ac:picMkLst>
            <pc:docMk/>
            <pc:sldMk cId="192652120" sldId="6903"/>
            <ac:picMk id="3" creationId="{5E2C6C73-DA26-4159-9DD0-F7CABCF4F5A7}"/>
          </ac:picMkLst>
        </pc:picChg>
        <pc:picChg chg="del">
          <ac:chgData name="Patsarun Chuaisongkhro" userId="a7a91740-7e8b-4dbd-9143-b6aedb25e6ea" providerId="ADAL" clId="{77C08EB9-5D16-4A9C-A3F9-F6189ABE563D}" dt="2021-09-10T06:05:45.354" v="5159" actId="478"/>
          <ac:picMkLst>
            <pc:docMk/>
            <pc:sldMk cId="192652120" sldId="6903"/>
            <ac:picMk id="5" creationId="{DC515C89-0C02-4F32-8680-83DFA4DBDAF6}"/>
          </ac:picMkLst>
        </pc:picChg>
        <pc:picChg chg="add mod">
          <ac:chgData name="Patsarun Chuaisongkhro" userId="a7a91740-7e8b-4dbd-9143-b6aedb25e6ea" providerId="ADAL" clId="{77C08EB9-5D16-4A9C-A3F9-F6189ABE563D}" dt="2021-09-10T06:08:28.717" v="5184" actId="1076"/>
          <ac:picMkLst>
            <pc:docMk/>
            <pc:sldMk cId="192652120" sldId="6903"/>
            <ac:picMk id="10" creationId="{494C9B13-E426-48C0-B09A-20CF1DF7E4B8}"/>
          </ac:picMkLst>
        </pc:picChg>
        <pc:picChg chg="del">
          <ac:chgData name="Patsarun Chuaisongkhro" userId="a7a91740-7e8b-4dbd-9143-b6aedb25e6ea" providerId="ADAL" clId="{77C08EB9-5D16-4A9C-A3F9-F6189ABE563D}" dt="2021-09-10T06:05:45.354" v="5159" actId="478"/>
          <ac:picMkLst>
            <pc:docMk/>
            <pc:sldMk cId="192652120" sldId="6903"/>
            <ac:picMk id="12" creationId="{D4AEC51D-E4A1-4098-A2EF-56AE2F8BCB03}"/>
          </ac:picMkLst>
        </pc:picChg>
      </pc:sldChg>
      <pc:sldChg chg="addSp delSp modSp add mod ord chgLayout">
        <pc:chgData name="Patsarun Chuaisongkhro" userId="a7a91740-7e8b-4dbd-9143-b6aedb25e6ea" providerId="ADAL" clId="{77C08EB9-5D16-4A9C-A3F9-F6189ABE563D}" dt="2021-09-17T15:37:12.329" v="14126" actId="113"/>
        <pc:sldMkLst>
          <pc:docMk/>
          <pc:sldMk cId="1100316228" sldId="6904"/>
        </pc:sldMkLst>
        <pc:spChg chg="add mod ord">
          <ac:chgData name="Patsarun Chuaisongkhro" userId="a7a91740-7e8b-4dbd-9143-b6aedb25e6ea" providerId="ADAL" clId="{77C08EB9-5D16-4A9C-A3F9-F6189ABE563D}" dt="2021-09-17T15:37:12.329" v="14126" actId="113"/>
          <ac:spMkLst>
            <pc:docMk/>
            <pc:sldMk cId="1100316228" sldId="6904"/>
            <ac:spMk id="2" creationId="{27F19C34-5899-42C6-B48E-AC49CE773940}"/>
          </ac:spMkLst>
        </pc:spChg>
        <pc:spChg chg="del mod">
          <ac:chgData name="Patsarun Chuaisongkhro" userId="a7a91740-7e8b-4dbd-9143-b6aedb25e6ea" providerId="ADAL" clId="{77C08EB9-5D16-4A9C-A3F9-F6189ABE563D}" dt="2021-09-17T15:36:47.834" v="14116" actId="478"/>
          <ac:spMkLst>
            <pc:docMk/>
            <pc:sldMk cId="1100316228" sldId="6904"/>
            <ac:spMk id="6" creationId="{6E38092D-3F87-41A8-9727-D5898B5C7B52}"/>
          </ac:spMkLst>
        </pc:spChg>
        <pc:spChg chg="mod ord">
          <ac:chgData name="Patsarun Chuaisongkhro" userId="a7a91740-7e8b-4dbd-9143-b6aedb25e6ea" providerId="ADAL" clId="{77C08EB9-5D16-4A9C-A3F9-F6189ABE563D}" dt="2021-09-17T15:36:49.641" v="14118" actId="27636"/>
          <ac:spMkLst>
            <pc:docMk/>
            <pc:sldMk cId="1100316228" sldId="6904"/>
            <ac:spMk id="8" creationId="{6668AA1C-9448-483A-B04A-CFDBFD113A7A}"/>
          </ac:spMkLst>
        </pc:spChg>
        <pc:picChg chg="del">
          <ac:chgData name="Patsarun Chuaisongkhro" userId="a7a91740-7e8b-4dbd-9143-b6aedb25e6ea" providerId="ADAL" clId="{77C08EB9-5D16-4A9C-A3F9-F6189ABE563D}" dt="2021-09-10T06:11:49.800" v="5206" actId="478"/>
          <ac:picMkLst>
            <pc:docMk/>
            <pc:sldMk cId="1100316228" sldId="6904"/>
            <ac:picMk id="10" creationId="{494C9B13-E426-48C0-B09A-20CF1DF7E4B8}"/>
          </ac:picMkLst>
        </pc:picChg>
        <pc:picChg chg="add mod">
          <ac:chgData name="Patsarun Chuaisongkhro" userId="a7a91740-7e8b-4dbd-9143-b6aedb25e6ea" providerId="ADAL" clId="{77C08EB9-5D16-4A9C-A3F9-F6189ABE563D}" dt="2021-09-10T06:12:20.735" v="5214" actId="1076"/>
          <ac:picMkLst>
            <pc:docMk/>
            <pc:sldMk cId="1100316228" sldId="6904"/>
            <ac:picMk id="9218" creationId="{BC002454-A777-41B4-AE21-7BAF8009E66C}"/>
          </ac:picMkLst>
        </pc:picChg>
        <pc:picChg chg="add mod">
          <ac:chgData name="Patsarun Chuaisongkhro" userId="a7a91740-7e8b-4dbd-9143-b6aedb25e6ea" providerId="ADAL" clId="{77C08EB9-5D16-4A9C-A3F9-F6189ABE563D}" dt="2021-09-10T06:12:16.586" v="5213" actId="1076"/>
          <ac:picMkLst>
            <pc:docMk/>
            <pc:sldMk cId="1100316228" sldId="6904"/>
            <ac:picMk id="9220" creationId="{0BFDF34E-FC04-4C12-A6F6-B5BC15B4BD99}"/>
          </ac:picMkLst>
        </pc:picChg>
      </pc:sldChg>
      <pc:sldChg chg="addSp delSp modSp add mod ord chgLayout">
        <pc:chgData name="Patsarun Chuaisongkhro" userId="a7a91740-7e8b-4dbd-9143-b6aedb25e6ea" providerId="ADAL" clId="{77C08EB9-5D16-4A9C-A3F9-F6189ABE563D}" dt="2021-09-17T15:44:39.921" v="14202"/>
        <pc:sldMkLst>
          <pc:docMk/>
          <pc:sldMk cId="2681705029" sldId="6905"/>
        </pc:sldMkLst>
        <pc:spChg chg="add mod ord">
          <ac:chgData name="Patsarun Chuaisongkhro" userId="a7a91740-7e8b-4dbd-9143-b6aedb25e6ea" providerId="ADAL" clId="{77C08EB9-5D16-4A9C-A3F9-F6189ABE563D}" dt="2021-09-17T15:44:39.921" v="14202"/>
          <ac:spMkLst>
            <pc:docMk/>
            <pc:sldMk cId="2681705029" sldId="6905"/>
            <ac:spMk id="2" creationId="{B94C371D-D161-45CE-9736-E20FE7DAA2AB}"/>
          </ac:spMkLst>
        </pc:spChg>
        <pc:spChg chg="del mod">
          <ac:chgData name="Patsarun Chuaisongkhro" userId="a7a91740-7e8b-4dbd-9143-b6aedb25e6ea" providerId="ADAL" clId="{77C08EB9-5D16-4A9C-A3F9-F6189ABE563D}" dt="2021-09-17T15:44:35.542" v="14199" actId="478"/>
          <ac:spMkLst>
            <pc:docMk/>
            <pc:sldMk cId="2681705029" sldId="6905"/>
            <ac:spMk id="6" creationId="{6E38092D-3F87-41A8-9727-D5898B5C7B52}"/>
          </ac:spMkLst>
        </pc:spChg>
        <pc:spChg chg="mod ord">
          <ac:chgData name="Patsarun Chuaisongkhro" userId="a7a91740-7e8b-4dbd-9143-b6aedb25e6ea" providerId="ADAL" clId="{77C08EB9-5D16-4A9C-A3F9-F6189ABE563D}" dt="2021-09-17T15:44:37.029" v="14201" actId="27636"/>
          <ac:spMkLst>
            <pc:docMk/>
            <pc:sldMk cId="2681705029" sldId="6905"/>
            <ac:spMk id="10" creationId="{4E779387-3721-417B-A9A1-AF761276B0D6}"/>
          </ac:spMkLst>
        </pc:spChg>
        <pc:picChg chg="add mod">
          <ac:chgData name="Patsarun Chuaisongkhro" userId="a7a91740-7e8b-4dbd-9143-b6aedb25e6ea" providerId="ADAL" clId="{77C08EB9-5D16-4A9C-A3F9-F6189ABE563D}" dt="2021-09-10T11:10:23.141" v="5485" actId="1076"/>
          <ac:picMkLst>
            <pc:docMk/>
            <pc:sldMk cId="2681705029" sldId="6905"/>
            <ac:picMk id="3" creationId="{BE262CBA-8F4A-46F1-B1FC-211B4415D868}"/>
          </ac:picMkLst>
        </pc:picChg>
        <pc:picChg chg="del">
          <ac:chgData name="Patsarun Chuaisongkhro" userId="a7a91740-7e8b-4dbd-9143-b6aedb25e6ea" providerId="ADAL" clId="{77C08EB9-5D16-4A9C-A3F9-F6189ABE563D}" dt="2021-09-10T11:09:33.155" v="5481" actId="478"/>
          <ac:picMkLst>
            <pc:docMk/>
            <pc:sldMk cId="2681705029" sldId="6905"/>
            <ac:picMk id="8" creationId="{17E5DC9B-7FB9-4085-BC53-DF795CB5CFA8}"/>
          </ac:picMkLst>
        </pc:picChg>
      </pc:sldChg>
      <pc:sldChg chg="addSp delSp modSp add mod chgLayout">
        <pc:chgData name="Patsarun Chuaisongkhro" userId="a7a91740-7e8b-4dbd-9143-b6aedb25e6ea" providerId="ADAL" clId="{77C08EB9-5D16-4A9C-A3F9-F6189ABE563D}" dt="2021-09-17T15:43:31.738" v="14188" actId="1076"/>
        <pc:sldMkLst>
          <pc:docMk/>
          <pc:sldMk cId="2571957806" sldId="6906"/>
        </pc:sldMkLst>
        <pc:spChg chg="add mod ord">
          <ac:chgData name="Patsarun Chuaisongkhro" userId="a7a91740-7e8b-4dbd-9143-b6aedb25e6ea" providerId="ADAL" clId="{77C08EB9-5D16-4A9C-A3F9-F6189ABE563D}" dt="2021-09-17T15:41:55.784" v="14168" actId="15"/>
          <ac:spMkLst>
            <pc:docMk/>
            <pc:sldMk cId="2571957806" sldId="6906"/>
            <ac:spMk id="2" creationId="{9B5716BC-0815-4468-A2D7-F01605C874C0}"/>
          </ac:spMkLst>
        </pc:spChg>
        <pc:spChg chg="del mod">
          <ac:chgData name="Patsarun Chuaisongkhro" userId="a7a91740-7e8b-4dbd-9143-b6aedb25e6ea" providerId="ADAL" clId="{77C08EB9-5D16-4A9C-A3F9-F6189ABE563D}" dt="2021-09-17T15:41:15.386" v="14159" actId="478"/>
          <ac:spMkLst>
            <pc:docMk/>
            <pc:sldMk cId="2571957806" sldId="6906"/>
            <ac:spMk id="6" creationId="{6E38092D-3F87-41A8-9727-D5898B5C7B52}"/>
          </ac:spMkLst>
        </pc:spChg>
        <pc:spChg chg="mod ord">
          <ac:chgData name="Patsarun Chuaisongkhro" userId="a7a91740-7e8b-4dbd-9143-b6aedb25e6ea" providerId="ADAL" clId="{77C08EB9-5D16-4A9C-A3F9-F6189ABE563D}" dt="2021-09-17T15:41:17.571" v="14161" actId="27636"/>
          <ac:spMkLst>
            <pc:docMk/>
            <pc:sldMk cId="2571957806" sldId="6906"/>
            <ac:spMk id="10" creationId="{4E779387-3721-417B-A9A1-AF761276B0D6}"/>
          </ac:spMkLst>
        </pc:spChg>
        <pc:picChg chg="del">
          <ac:chgData name="Patsarun Chuaisongkhro" userId="a7a91740-7e8b-4dbd-9143-b6aedb25e6ea" providerId="ADAL" clId="{77C08EB9-5D16-4A9C-A3F9-F6189ABE563D}" dt="2021-09-10T11:35:45.909" v="5487" actId="478"/>
          <ac:picMkLst>
            <pc:docMk/>
            <pc:sldMk cId="2571957806" sldId="6906"/>
            <ac:picMk id="3" creationId="{BE262CBA-8F4A-46F1-B1FC-211B4415D868}"/>
          </ac:picMkLst>
        </pc:picChg>
        <pc:picChg chg="add del">
          <ac:chgData name="Patsarun Chuaisongkhro" userId="a7a91740-7e8b-4dbd-9143-b6aedb25e6ea" providerId="ADAL" clId="{77C08EB9-5D16-4A9C-A3F9-F6189ABE563D}" dt="2021-09-10T11:36:26.708" v="5498" actId="22"/>
          <ac:picMkLst>
            <pc:docMk/>
            <pc:sldMk cId="2571957806" sldId="6906"/>
            <ac:picMk id="5" creationId="{6A182170-14FF-4786-8E66-109C040619F3}"/>
          </ac:picMkLst>
        </pc:picChg>
        <pc:picChg chg="add del mod">
          <ac:chgData name="Patsarun Chuaisongkhro" userId="a7a91740-7e8b-4dbd-9143-b6aedb25e6ea" providerId="ADAL" clId="{77C08EB9-5D16-4A9C-A3F9-F6189ABE563D}" dt="2021-09-10T11:40:19.774" v="5510" actId="478"/>
          <ac:picMkLst>
            <pc:docMk/>
            <pc:sldMk cId="2571957806" sldId="6906"/>
            <ac:picMk id="8" creationId="{814C9341-C92E-4769-AF08-AC2939515C75}"/>
          </ac:picMkLst>
        </pc:picChg>
        <pc:picChg chg="add del mod">
          <ac:chgData name="Patsarun Chuaisongkhro" userId="a7a91740-7e8b-4dbd-9143-b6aedb25e6ea" providerId="ADAL" clId="{77C08EB9-5D16-4A9C-A3F9-F6189ABE563D}" dt="2021-09-10T11:47:31.048" v="5525" actId="478"/>
          <ac:picMkLst>
            <pc:docMk/>
            <pc:sldMk cId="2571957806" sldId="6906"/>
            <ac:picMk id="11" creationId="{E99556C5-64E1-4BF6-9A84-B7141595E324}"/>
          </ac:picMkLst>
        </pc:picChg>
        <pc:picChg chg="add del mod">
          <ac:chgData name="Patsarun Chuaisongkhro" userId="a7a91740-7e8b-4dbd-9143-b6aedb25e6ea" providerId="ADAL" clId="{77C08EB9-5D16-4A9C-A3F9-F6189ABE563D}" dt="2021-09-10T11:47:52.967" v="5528" actId="478"/>
          <ac:picMkLst>
            <pc:docMk/>
            <pc:sldMk cId="2571957806" sldId="6906"/>
            <ac:picMk id="13" creationId="{FF29631E-4224-4610-93C7-FC153A4ED311}"/>
          </ac:picMkLst>
        </pc:picChg>
        <pc:picChg chg="add mod">
          <ac:chgData name="Patsarun Chuaisongkhro" userId="a7a91740-7e8b-4dbd-9143-b6aedb25e6ea" providerId="ADAL" clId="{77C08EB9-5D16-4A9C-A3F9-F6189ABE563D}" dt="2021-09-17T15:43:31.738" v="14188" actId="1076"/>
          <ac:picMkLst>
            <pc:docMk/>
            <pc:sldMk cId="2571957806" sldId="6906"/>
            <ac:picMk id="15" creationId="{F02BF2C6-75A3-4A6D-9F14-CE9F50ACDCFF}"/>
          </ac:picMkLst>
        </pc:picChg>
        <pc:picChg chg="add mod">
          <ac:chgData name="Patsarun Chuaisongkhro" userId="a7a91740-7e8b-4dbd-9143-b6aedb25e6ea" providerId="ADAL" clId="{77C08EB9-5D16-4A9C-A3F9-F6189ABE563D}" dt="2021-09-10T12:09:22.153" v="5650" actId="1076"/>
          <ac:picMkLst>
            <pc:docMk/>
            <pc:sldMk cId="2571957806" sldId="6906"/>
            <ac:picMk id="17" creationId="{AC3519C5-3C42-4793-89EC-EFAC10F0F5B4}"/>
          </ac:picMkLst>
        </pc:picChg>
        <pc:picChg chg="add mod">
          <ac:chgData name="Patsarun Chuaisongkhro" userId="a7a91740-7e8b-4dbd-9143-b6aedb25e6ea" providerId="ADAL" clId="{77C08EB9-5D16-4A9C-A3F9-F6189ABE563D}" dt="2021-09-10T12:09:23.988" v="5651" actId="1076"/>
          <ac:picMkLst>
            <pc:docMk/>
            <pc:sldMk cId="2571957806" sldId="6906"/>
            <ac:picMk id="19" creationId="{AC1191D3-65E3-4ACE-8C40-10A88B9DA5A2}"/>
          </ac:picMkLst>
        </pc:picChg>
      </pc:sldChg>
      <pc:sldChg chg="addSp delSp modSp add mod chgLayout">
        <pc:chgData name="Patsarun Chuaisongkhro" userId="a7a91740-7e8b-4dbd-9143-b6aedb25e6ea" providerId="ADAL" clId="{77C08EB9-5D16-4A9C-A3F9-F6189ABE563D}" dt="2021-09-17T15:43:26.489" v="14187" actId="1076"/>
        <pc:sldMkLst>
          <pc:docMk/>
          <pc:sldMk cId="2245743830" sldId="6907"/>
        </pc:sldMkLst>
        <pc:spChg chg="add mod ord">
          <ac:chgData name="Patsarun Chuaisongkhro" userId="a7a91740-7e8b-4dbd-9143-b6aedb25e6ea" providerId="ADAL" clId="{77C08EB9-5D16-4A9C-A3F9-F6189ABE563D}" dt="2021-09-17T15:43:01.545" v="14185" actId="15"/>
          <ac:spMkLst>
            <pc:docMk/>
            <pc:sldMk cId="2245743830" sldId="6907"/>
            <ac:spMk id="2" creationId="{D858ACA4-12F4-4697-92C7-DE32D93E92F2}"/>
          </ac:spMkLst>
        </pc:spChg>
        <pc:spChg chg="del mod">
          <ac:chgData name="Patsarun Chuaisongkhro" userId="a7a91740-7e8b-4dbd-9143-b6aedb25e6ea" providerId="ADAL" clId="{77C08EB9-5D16-4A9C-A3F9-F6189ABE563D}" dt="2021-09-17T15:42:24.968" v="14169" actId="478"/>
          <ac:spMkLst>
            <pc:docMk/>
            <pc:sldMk cId="2245743830" sldId="6907"/>
            <ac:spMk id="6" creationId="{6E38092D-3F87-41A8-9727-D5898B5C7B52}"/>
          </ac:spMkLst>
        </pc:spChg>
        <pc:spChg chg="mod ord">
          <ac:chgData name="Patsarun Chuaisongkhro" userId="a7a91740-7e8b-4dbd-9143-b6aedb25e6ea" providerId="ADAL" clId="{77C08EB9-5D16-4A9C-A3F9-F6189ABE563D}" dt="2021-09-17T15:42:26.229" v="14171" actId="27636"/>
          <ac:spMkLst>
            <pc:docMk/>
            <pc:sldMk cId="2245743830" sldId="6907"/>
            <ac:spMk id="10" creationId="{4E779387-3721-417B-A9A1-AF761276B0D6}"/>
          </ac:spMkLst>
        </pc:spChg>
        <pc:picChg chg="add del mod">
          <ac:chgData name="Patsarun Chuaisongkhro" userId="a7a91740-7e8b-4dbd-9143-b6aedb25e6ea" providerId="ADAL" clId="{77C08EB9-5D16-4A9C-A3F9-F6189ABE563D}" dt="2021-09-10T11:58:31.504" v="5608" actId="478"/>
          <ac:picMkLst>
            <pc:docMk/>
            <pc:sldMk cId="2245743830" sldId="6907"/>
            <ac:picMk id="3" creationId="{065A2EDD-FEBA-4F03-9CBB-216E1702FB77}"/>
          </ac:picMkLst>
        </pc:picChg>
        <pc:picChg chg="add mod ord">
          <ac:chgData name="Patsarun Chuaisongkhro" userId="a7a91740-7e8b-4dbd-9143-b6aedb25e6ea" providerId="ADAL" clId="{77C08EB9-5D16-4A9C-A3F9-F6189ABE563D}" dt="2021-09-17T15:43:26.489" v="14187" actId="1076"/>
          <ac:picMkLst>
            <pc:docMk/>
            <pc:sldMk cId="2245743830" sldId="6907"/>
            <ac:picMk id="7" creationId="{C55AA041-6162-41DB-8761-58B377BDDA26}"/>
          </ac:picMkLst>
        </pc:picChg>
        <pc:picChg chg="add del mod">
          <ac:chgData name="Patsarun Chuaisongkhro" userId="a7a91740-7e8b-4dbd-9143-b6aedb25e6ea" providerId="ADAL" clId="{77C08EB9-5D16-4A9C-A3F9-F6189ABE563D}" dt="2021-09-10T12:50:30.723" v="5706" actId="478"/>
          <ac:picMkLst>
            <pc:docMk/>
            <pc:sldMk cId="2245743830" sldId="6907"/>
            <ac:picMk id="9" creationId="{67C48C20-1924-4C39-8E85-C344BB7EB013}"/>
          </ac:picMkLst>
        </pc:picChg>
        <pc:picChg chg="add mod">
          <ac:chgData name="Patsarun Chuaisongkhro" userId="a7a91740-7e8b-4dbd-9143-b6aedb25e6ea" providerId="ADAL" clId="{77C08EB9-5D16-4A9C-A3F9-F6189ABE563D}" dt="2021-09-10T12:07:58.153" v="5644" actId="1076"/>
          <ac:picMkLst>
            <pc:docMk/>
            <pc:sldMk cId="2245743830" sldId="6907"/>
            <ac:picMk id="12" creationId="{9FF76245-BDAB-448D-8B19-27E300C04165}"/>
          </ac:picMkLst>
        </pc:picChg>
        <pc:picChg chg="del">
          <ac:chgData name="Patsarun Chuaisongkhro" userId="a7a91740-7e8b-4dbd-9143-b6aedb25e6ea" providerId="ADAL" clId="{77C08EB9-5D16-4A9C-A3F9-F6189ABE563D}" dt="2021-09-10T11:57:49.411" v="5603" actId="478"/>
          <ac:picMkLst>
            <pc:docMk/>
            <pc:sldMk cId="2245743830" sldId="6907"/>
            <ac:picMk id="15" creationId="{F02BF2C6-75A3-4A6D-9F14-CE9F50ACDCFF}"/>
          </ac:picMkLst>
        </pc:picChg>
        <pc:picChg chg="add mod ord">
          <ac:chgData name="Patsarun Chuaisongkhro" userId="a7a91740-7e8b-4dbd-9143-b6aedb25e6ea" providerId="ADAL" clId="{77C08EB9-5D16-4A9C-A3F9-F6189ABE563D}" dt="2021-09-10T12:50:29.084" v="5705" actId="167"/>
          <ac:picMkLst>
            <pc:docMk/>
            <pc:sldMk cId="2245743830" sldId="6907"/>
            <ac:picMk id="16" creationId="{F015A1D0-52DF-4A14-AE19-83F67C579E40}"/>
          </ac:picMkLst>
        </pc:picChg>
        <pc:picChg chg="del">
          <ac:chgData name="Patsarun Chuaisongkhro" userId="a7a91740-7e8b-4dbd-9143-b6aedb25e6ea" providerId="ADAL" clId="{77C08EB9-5D16-4A9C-A3F9-F6189ABE563D}" dt="2021-09-10T12:04:25.413" v="5618" actId="478"/>
          <ac:picMkLst>
            <pc:docMk/>
            <pc:sldMk cId="2245743830" sldId="6907"/>
            <ac:picMk id="17" creationId="{AC3519C5-3C42-4793-89EC-EFAC10F0F5B4}"/>
          </ac:picMkLst>
        </pc:picChg>
        <pc:picChg chg="del">
          <ac:chgData name="Patsarun Chuaisongkhro" userId="a7a91740-7e8b-4dbd-9143-b6aedb25e6ea" providerId="ADAL" clId="{77C08EB9-5D16-4A9C-A3F9-F6189ABE563D}" dt="2021-09-10T12:04:39.923" v="5621" actId="478"/>
          <ac:picMkLst>
            <pc:docMk/>
            <pc:sldMk cId="2245743830" sldId="6907"/>
            <ac:picMk id="19" creationId="{AC1191D3-65E3-4ACE-8C40-10A88B9DA5A2}"/>
          </ac:picMkLst>
        </pc:picChg>
      </pc:sldChg>
      <pc:sldChg chg="addSp delSp modSp add mod chgLayout">
        <pc:chgData name="Patsarun Chuaisongkhro" userId="a7a91740-7e8b-4dbd-9143-b6aedb25e6ea" providerId="ADAL" clId="{77C08EB9-5D16-4A9C-A3F9-F6189ABE563D}" dt="2021-09-17T15:44:15.719" v="14198" actId="1076"/>
        <pc:sldMkLst>
          <pc:docMk/>
          <pc:sldMk cId="16667415" sldId="6908"/>
        </pc:sldMkLst>
        <pc:spChg chg="add mod ord">
          <ac:chgData name="Patsarun Chuaisongkhro" userId="a7a91740-7e8b-4dbd-9143-b6aedb25e6ea" providerId="ADAL" clId="{77C08EB9-5D16-4A9C-A3F9-F6189ABE563D}" dt="2021-09-17T15:44:07.773" v="14196" actId="167"/>
          <ac:spMkLst>
            <pc:docMk/>
            <pc:sldMk cId="16667415" sldId="6908"/>
            <ac:spMk id="2" creationId="{A3B37F75-234B-461F-9C50-35FEE619E33C}"/>
          </ac:spMkLst>
        </pc:spChg>
        <pc:spChg chg="del mod">
          <ac:chgData name="Patsarun Chuaisongkhro" userId="a7a91740-7e8b-4dbd-9143-b6aedb25e6ea" providerId="ADAL" clId="{77C08EB9-5D16-4A9C-A3F9-F6189ABE563D}" dt="2021-09-17T15:42:41.668" v="14175" actId="478"/>
          <ac:spMkLst>
            <pc:docMk/>
            <pc:sldMk cId="16667415" sldId="6908"/>
            <ac:spMk id="6" creationId="{6E38092D-3F87-41A8-9727-D5898B5C7B52}"/>
          </ac:spMkLst>
        </pc:spChg>
        <pc:spChg chg="mod ord">
          <ac:chgData name="Patsarun Chuaisongkhro" userId="a7a91740-7e8b-4dbd-9143-b6aedb25e6ea" providerId="ADAL" clId="{77C08EB9-5D16-4A9C-A3F9-F6189ABE563D}" dt="2021-09-17T15:42:43.849" v="14177" actId="27636"/>
          <ac:spMkLst>
            <pc:docMk/>
            <pc:sldMk cId="16667415" sldId="6908"/>
            <ac:spMk id="10" creationId="{4E779387-3721-417B-A9A1-AF761276B0D6}"/>
          </ac:spMkLst>
        </pc:spChg>
        <pc:picChg chg="add del">
          <ac:chgData name="Patsarun Chuaisongkhro" userId="a7a91740-7e8b-4dbd-9143-b6aedb25e6ea" providerId="ADAL" clId="{77C08EB9-5D16-4A9C-A3F9-F6189ABE563D}" dt="2021-09-10T12:42:18.075" v="5655" actId="22"/>
          <ac:picMkLst>
            <pc:docMk/>
            <pc:sldMk cId="16667415" sldId="6908"/>
            <ac:picMk id="3" creationId="{92A3DA1A-55E7-4E59-B368-4A1D1D7A8AC1}"/>
          </ac:picMkLst>
        </pc:picChg>
        <pc:picChg chg="del">
          <ac:chgData name="Patsarun Chuaisongkhro" userId="a7a91740-7e8b-4dbd-9143-b6aedb25e6ea" providerId="ADAL" clId="{77C08EB9-5D16-4A9C-A3F9-F6189ABE563D}" dt="2021-09-10T12:48:53.446" v="5696" actId="478"/>
          <ac:picMkLst>
            <pc:docMk/>
            <pc:sldMk cId="16667415" sldId="6908"/>
            <ac:picMk id="7" creationId="{C55AA041-6162-41DB-8761-58B377BDDA26}"/>
          </ac:picMkLst>
        </pc:picChg>
        <pc:picChg chg="add del">
          <ac:chgData name="Patsarun Chuaisongkhro" userId="a7a91740-7e8b-4dbd-9143-b6aedb25e6ea" providerId="ADAL" clId="{77C08EB9-5D16-4A9C-A3F9-F6189ABE563D}" dt="2021-09-10T12:42:19.393" v="5657" actId="22"/>
          <ac:picMkLst>
            <pc:docMk/>
            <pc:sldMk cId="16667415" sldId="6908"/>
            <ac:picMk id="8" creationId="{16279159-E8E3-4006-BCBA-C563936F355A}"/>
          </ac:picMkLst>
        </pc:picChg>
        <pc:picChg chg="add del">
          <ac:chgData name="Patsarun Chuaisongkhro" userId="a7a91740-7e8b-4dbd-9143-b6aedb25e6ea" providerId="ADAL" clId="{77C08EB9-5D16-4A9C-A3F9-F6189ABE563D}" dt="2021-09-10T12:42:29.783" v="5662" actId="478"/>
          <ac:picMkLst>
            <pc:docMk/>
            <pc:sldMk cId="16667415" sldId="6908"/>
            <ac:picMk id="9" creationId="{67C48C20-1924-4C39-8E85-C344BB7EB013}"/>
          </ac:picMkLst>
        </pc:picChg>
        <pc:picChg chg="del">
          <ac:chgData name="Patsarun Chuaisongkhro" userId="a7a91740-7e8b-4dbd-9143-b6aedb25e6ea" providerId="ADAL" clId="{77C08EB9-5D16-4A9C-A3F9-F6189ABE563D}" dt="2021-09-10T13:15:35.657" v="5713" actId="478"/>
          <ac:picMkLst>
            <pc:docMk/>
            <pc:sldMk cId="16667415" sldId="6908"/>
            <ac:picMk id="12" creationId="{9FF76245-BDAB-448D-8B19-27E300C04165}"/>
          </ac:picMkLst>
        </pc:picChg>
        <pc:picChg chg="add del mod ord">
          <ac:chgData name="Patsarun Chuaisongkhro" userId="a7a91740-7e8b-4dbd-9143-b6aedb25e6ea" providerId="ADAL" clId="{77C08EB9-5D16-4A9C-A3F9-F6189ABE563D}" dt="2021-09-10T13:14:56.241" v="5710" actId="478"/>
          <ac:picMkLst>
            <pc:docMk/>
            <pc:sldMk cId="16667415" sldId="6908"/>
            <ac:picMk id="13" creationId="{D3F7FF5B-EC6C-4A87-92E9-4351EEC995E7}"/>
          </ac:picMkLst>
        </pc:picChg>
        <pc:picChg chg="add del mod ord">
          <ac:chgData name="Patsarun Chuaisongkhro" userId="a7a91740-7e8b-4dbd-9143-b6aedb25e6ea" providerId="ADAL" clId="{77C08EB9-5D16-4A9C-A3F9-F6189ABE563D}" dt="2021-09-10T12:50:00.076" v="5702" actId="478"/>
          <ac:picMkLst>
            <pc:docMk/>
            <pc:sldMk cId="16667415" sldId="6908"/>
            <ac:picMk id="15" creationId="{F5267A98-7054-47FD-ABAA-16F5691CECD6}"/>
          </ac:picMkLst>
        </pc:picChg>
        <pc:picChg chg="add mod ord">
          <ac:chgData name="Patsarun Chuaisongkhro" userId="a7a91740-7e8b-4dbd-9143-b6aedb25e6ea" providerId="ADAL" clId="{77C08EB9-5D16-4A9C-A3F9-F6189ABE563D}" dt="2021-09-17T15:44:15.719" v="14198" actId="1076"/>
          <ac:picMkLst>
            <pc:docMk/>
            <pc:sldMk cId="16667415" sldId="6908"/>
            <ac:picMk id="17" creationId="{7E63B6F6-1066-4834-B875-13891EC4C3D5}"/>
          </ac:picMkLst>
        </pc:picChg>
        <pc:picChg chg="add mod ord">
          <ac:chgData name="Patsarun Chuaisongkhro" userId="a7a91740-7e8b-4dbd-9143-b6aedb25e6ea" providerId="ADAL" clId="{77C08EB9-5D16-4A9C-A3F9-F6189ABE563D}" dt="2021-09-10T13:14:53.379" v="5709" actId="167"/>
          <ac:picMkLst>
            <pc:docMk/>
            <pc:sldMk cId="16667415" sldId="6908"/>
            <ac:picMk id="19" creationId="{3D1C20DA-F59D-4E9E-9ABD-84188FBBF9F3}"/>
          </ac:picMkLst>
        </pc:picChg>
        <pc:picChg chg="add mod">
          <ac:chgData name="Patsarun Chuaisongkhro" userId="a7a91740-7e8b-4dbd-9143-b6aedb25e6ea" providerId="ADAL" clId="{77C08EB9-5D16-4A9C-A3F9-F6189ABE563D}" dt="2021-09-10T13:15:33.201" v="5712" actId="1076"/>
          <ac:picMkLst>
            <pc:docMk/>
            <pc:sldMk cId="16667415" sldId="6908"/>
            <ac:picMk id="21" creationId="{9FEF255F-ECDE-40C5-AE0C-F9874A682D9B}"/>
          </ac:picMkLst>
        </pc:picChg>
      </pc:sldChg>
      <pc:sldChg chg="addSp delSp modSp add mod chgLayout">
        <pc:chgData name="Patsarun Chuaisongkhro" userId="a7a91740-7e8b-4dbd-9143-b6aedb25e6ea" providerId="ADAL" clId="{77C08EB9-5D16-4A9C-A3F9-F6189ABE563D}" dt="2021-09-17T16:04:37.074" v="14483"/>
        <pc:sldMkLst>
          <pc:docMk/>
          <pc:sldMk cId="2472057748" sldId="6909"/>
        </pc:sldMkLst>
        <pc:spChg chg="add mod ord">
          <ac:chgData name="Patsarun Chuaisongkhro" userId="a7a91740-7e8b-4dbd-9143-b6aedb25e6ea" providerId="ADAL" clId="{77C08EB9-5D16-4A9C-A3F9-F6189ABE563D}" dt="2021-09-17T16:04:37.074" v="14483"/>
          <ac:spMkLst>
            <pc:docMk/>
            <pc:sldMk cId="2472057748" sldId="6909"/>
            <ac:spMk id="2" creationId="{3CE19968-3E07-4178-ADA8-63911D513098}"/>
          </ac:spMkLst>
        </pc:spChg>
        <pc:spChg chg="del mod">
          <ac:chgData name="Patsarun Chuaisongkhro" userId="a7a91740-7e8b-4dbd-9143-b6aedb25e6ea" providerId="ADAL" clId="{77C08EB9-5D16-4A9C-A3F9-F6189ABE563D}" dt="2021-09-17T16:04:31.786" v="14480" actId="478"/>
          <ac:spMkLst>
            <pc:docMk/>
            <pc:sldMk cId="2472057748" sldId="6909"/>
            <ac:spMk id="9" creationId="{F78FE0D8-C028-41F9-A3BF-71C0CBBAD3D1}"/>
          </ac:spMkLst>
        </pc:spChg>
        <pc:spChg chg="mod ord">
          <ac:chgData name="Patsarun Chuaisongkhro" userId="a7a91740-7e8b-4dbd-9143-b6aedb25e6ea" providerId="ADAL" clId="{77C08EB9-5D16-4A9C-A3F9-F6189ABE563D}" dt="2021-09-17T16:04:34.120" v="14482" actId="27636"/>
          <ac:spMkLst>
            <pc:docMk/>
            <pc:sldMk cId="2472057748" sldId="6909"/>
            <ac:spMk id="10" creationId="{4E779387-3721-417B-A9A1-AF761276B0D6}"/>
          </ac:spMkLst>
        </pc:spChg>
        <pc:picChg chg="add mod">
          <ac:chgData name="Patsarun Chuaisongkhro" userId="a7a91740-7e8b-4dbd-9143-b6aedb25e6ea" providerId="ADAL" clId="{77C08EB9-5D16-4A9C-A3F9-F6189ABE563D}" dt="2021-09-10T14:49:24.627" v="5788" actId="1076"/>
          <ac:picMkLst>
            <pc:docMk/>
            <pc:sldMk cId="2472057748" sldId="6909"/>
            <ac:picMk id="3" creationId="{3E999C57-6887-4B36-8731-E859B68A0263}"/>
          </ac:picMkLst>
        </pc:picChg>
        <pc:picChg chg="del">
          <ac:chgData name="Patsarun Chuaisongkhro" userId="a7a91740-7e8b-4dbd-9143-b6aedb25e6ea" providerId="ADAL" clId="{77C08EB9-5D16-4A9C-A3F9-F6189ABE563D}" dt="2021-09-10T14:46:54.820" v="5716" actId="478"/>
          <ac:picMkLst>
            <pc:docMk/>
            <pc:sldMk cId="2472057748" sldId="6909"/>
            <ac:picMk id="8194" creationId="{DF63B224-6F34-47B8-90B9-7C0AEF2B33CE}"/>
          </ac:picMkLst>
        </pc:picChg>
        <pc:picChg chg="del">
          <ac:chgData name="Patsarun Chuaisongkhro" userId="a7a91740-7e8b-4dbd-9143-b6aedb25e6ea" providerId="ADAL" clId="{77C08EB9-5D16-4A9C-A3F9-F6189ABE563D}" dt="2021-09-10T14:46:56.021" v="5717" actId="478"/>
          <ac:picMkLst>
            <pc:docMk/>
            <pc:sldMk cId="2472057748" sldId="6909"/>
            <ac:picMk id="8198" creationId="{FBC6D27E-943F-4418-B1D1-55AA7EAEBA83}"/>
          </ac:picMkLst>
        </pc:picChg>
        <pc:picChg chg="add del mod">
          <ac:chgData name="Patsarun Chuaisongkhro" userId="a7a91740-7e8b-4dbd-9143-b6aedb25e6ea" providerId="ADAL" clId="{77C08EB9-5D16-4A9C-A3F9-F6189ABE563D}" dt="2021-09-10T14:49:13.213" v="5784" actId="478"/>
          <ac:picMkLst>
            <pc:docMk/>
            <pc:sldMk cId="2472057748" sldId="6909"/>
            <ac:picMk id="10242" creationId="{BCF6912E-BEF0-42CA-A163-71646290197E}"/>
          </ac:picMkLst>
        </pc:picChg>
      </pc:sldChg>
      <pc:sldChg chg="addSp delSp add del mod">
        <pc:chgData name="Patsarun Chuaisongkhro" userId="a7a91740-7e8b-4dbd-9143-b6aedb25e6ea" providerId="ADAL" clId="{77C08EB9-5D16-4A9C-A3F9-F6189ABE563D}" dt="2021-09-10T14:49:09.915" v="5782" actId="47"/>
        <pc:sldMkLst>
          <pc:docMk/>
          <pc:sldMk cId="331098567" sldId="6910"/>
        </pc:sldMkLst>
        <pc:picChg chg="add del">
          <ac:chgData name="Patsarun Chuaisongkhro" userId="a7a91740-7e8b-4dbd-9143-b6aedb25e6ea" providerId="ADAL" clId="{77C08EB9-5D16-4A9C-A3F9-F6189ABE563D}" dt="2021-09-10T14:48:59.452" v="5774" actId="478"/>
          <ac:picMkLst>
            <pc:docMk/>
            <pc:sldMk cId="331098567" sldId="6910"/>
            <ac:picMk id="3" creationId="{3E999C57-6887-4B36-8731-E859B68A0263}"/>
          </ac:picMkLst>
        </pc:picChg>
        <pc:picChg chg="del">
          <ac:chgData name="Patsarun Chuaisongkhro" userId="a7a91740-7e8b-4dbd-9143-b6aedb25e6ea" providerId="ADAL" clId="{77C08EB9-5D16-4A9C-A3F9-F6189ABE563D}" dt="2021-09-10T14:47:51.150" v="5747" actId="478"/>
          <ac:picMkLst>
            <pc:docMk/>
            <pc:sldMk cId="331098567" sldId="6910"/>
            <ac:picMk id="10242" creationId="{BCF6912E-BEF0-42CA-A163-71646290197E}"/>
          </ac:picMkLst>
        </pc:picChg>
      </pc:sldChg>
      <pc:sldChg chg="addSp delSp modSp add mod chgLayout">
        <pc:chgData name="Patsarun Chuaisongkhro" userId="a7a91740-7e8b-4dbd-9143-b6aedb25e6ea" providerId="ADAL" clId="{77C08EB9-5D16-4A9C-A3F9-F6189ABE563D}" dt="2021-09-17T16:07:11.937" v="14535" actId="20577"/>
        <pc:sldMkLst>
          <pc:docMk/>
          <pc:sldMk cId="1776374700" sldId="6911"/>
        </pc:sldMkLst>
        <pc:spChg chg="add mod ord">
          <ac:chgData name="Patsarun Chuaisongkhro" userId="a7a91740-7e8b-4dbd-9143-b6aedb25e6ea" providerId="ADAL" clId="{77C08EB9-5D16-4A9C-A3F9-F6189ABE563D}" dt="2021-09-17T16:07:11.937" v="14535" actId="20577"/>
          <ac:spMkLst>
            <pc:docMk/>
            <pc:sldMk cId="1776374700" sldId="6911"/>
            <ac:spMk id="2" creationId="{93B031D5-EC7F-4C51-A67E-4FA0022991C4}"/>
          </ac:spMkLst>
        </pc:spChg>
        <pc:spChg chg="del mod">
          <ac:chgData name="Patsarun Chuaisongkhro" userId="a7a91740-7e8b-4dbd-9143-b6aedb25e6ea" providerId="ADAL" clId="{77C08EB9-5D16-4A9C-A3F9-F6189ABE563D}" dt="2021-09-17T16:06:00.040" v="14484" actId="478"/>
          <ac:spMkLst>
            <pc:docMk/>
            <pc:sldMk cId="1776374700" sldId="6911"/>
            <ac:spMk id="9" creationId="{F78FE0D8-C028-41F9-A3BF-71C0CBBAD3D1}"/>
          </ac:spMkLst>
        </pc:spChg>
        <pc:spChg chg="mod ord">
          <ac:chgData name="Patsarun Chuaisongkhro" userId="a7a91740-7e8b-4dbd-9143-b6aedb25e6ea" providerId="ADAL" clId="{77C08EB9-5D16-4A9C-A3F9-F6189ABE563D}" dt="2021-09-17T16:06:04.468" v="14486" actId="27636"/>
          <ac:spMkLst>
            <pc:docMk/>
            <pc:sldMk cId="1776374700" sldId="6911"/>
            <ac:spMk id="10" creationId="{4E779387-3721-417B-A9A1-AF761276B0D6}"/>
          </ac:spMkLst>
        </pc:spChg>
        <pc:picChg chg="del">
          <ac:chgData name="Patsarun Chuaisongkhro" userId="a7a91740-7e8b-4dbd-9143-b6aedb25e6ea" providerId="ADAL" clId="{77C08EB9-5D16-4A9C-A3F9-F6189ABE563D}" dt="2021-09-10T14:49:28.749" v="5789" actId="478"/>
          <ac:picMkLst>
            <pc:docMk/>
            <pc:sldMk cId="1776374700" sldId="6911"/>
            <ac:picMk id="3" creationId="{3E999C57-6887-4B36-8731-E859B68A0263}"/>
          </ac:picMkLst>
        </pc:picChg>
        <pc:picChg chg="mod">
          <ac:chgData name="Patsarun Chuaisongkhro" userId="a7a91740-7e8b-4dbd-9143-b6aedb25e6ea" providerId="ADAL" clId="{77C08EB9-5D16-4A9C-A3F9-F6189ABE563D}" dt="2021-09-10T14:52:21.449" v="5994" actId="1076"/>
          <ac:picMkLst>
            <pc:docMk/>
            <pc:sldMk cId="1776374700" sldId="6911"/>
            <ac:picMk id="10242" creationId="{BCF6912E-BEF0-42CA-A163-71646290197E}"/>
          </ac:picMkLst>
        </pc:picChg>
      </pc:sldChg>
      <pc:sldChg chg="modSp add mod ord">
        <pc:chgData name="Patsarun Chuaisongkhro" userId="a7a91740-7e8b-4dbd-9143-b6aedb25e6ea" providerId="ADAL" clId="{77C08EB9-5D16-4A9C-A3F9-F6189ABE563D}" dt="2021-09-16T15:01:39.585" v="10528" actId="20577"/>
        <pc:sldMkLst>
          <pc:docMk/>
          <pc:sldMk cId="894570027" sldId="6912"/>
        </pc:sldMkLst>
        <pc:spChg chg="mod">
          <ac:chgData name="Patsarun Chuaisongkhro" userId="a7a91740-7e8b-4dbd-9143-b6aedb25e6ea" providerId="ADAL" clId="{77C08EB9-5D16-4A9C-A3F9-F6189ABE563D}" dt="2021-09-10T14:55:26.101" v="6002"/>
          <ac:spMkLst>
            <pc:docMk/>
            <pc:sldMk cId="894570027" sldId="6912"/>
            <ac:spMk id="2" creationId="{3F1C3446-7597-48F6-BC4A-2DB1FE3F3E68}"/>
          </ac:spMkLst>
        </pc:spChg>
        <pc:spChg chg="mod">
          <ac:chgData name="Patsarun Chuaisongkhro" userId="a7a91740-7e8b-4dbd-9143-b6aedb25e6ea" providerId="ADAL" clId="{77C08EB9-5D16-4A9C-A3F9-F6189ABE563D}" dt="2021-09-16T15:01:39.585" v="10528" actId="20577"/>
          <ac:spMkLst>
            <pc:docMk/>
            <pc:sldMk cId="894570027" sldId="6912"/>
            <ac:spMk id="5" creationId="{CFEC974B-8E31-4422-BD30-E12A97EFA2D2}"/>
          </ac:spMkLst>
        </pc:spChg>
      </pc:sldChg>
      <pc:sldChg chg="modSp add del mod">
        <pc:chgData name="Patsarun Chuaisongkhro" userId="a7a91740-7e8b-4dbd-9143-b6aedb25e6ea" providerId="ADAL" clId="{77C08EB9-5D16-4A9C-A3F9-F6189ABE563D}" dt="2021-09-10T15:10:45.944" v="6091" actId="47"/>
        <pc:sldMkLst>
          <pc:docMk/>
          <pc:sldMk cId="3210962599" sldId="6913"/>
        </pc:sldMkLst>
        <pc:spChg chg="mod">
          <ac:chgData name="Patsarun Chuaisongkhro" userId="a7a91740-7e8b-4dbd-9143-b6aedb25e6ea" providerId="ADAL" clId="{77C08EB9-5D16-4A9C-A3F9-F6189ABE563D}" dt="2021-09-10T15:00:31.321" v="6024" actId="20577"/>
          <ac:spMkLst>
            <pc:docMk/>
            <pc:sldMk cId="3210962599" sldId="6913"/>
            <ac:spMk id="10" creationId="{4E779387-3721-417B-A9A1-AF761276B0D6}"/>
          </ac:spMkLst>
        </pc:spChg>
      </pc:sldChg>
      <pc:sldChg chg="modSp add del mod ord">
        <pc:chgData name="Patsarun Chuaisongkhro" userId="a7a91740-7e8b-4dbd-9143-b6aedb25e6ea" providerId="ADAL" clId="{77C08EB9-5D16-4A9C-A3F9-F6189ABE563D}" dt="2021-09-14T14:32:29.574" v="6584" actId="47"/>
        <pc:sldMkLst>
          <pc:docMk/>
          <pc:sldMk cId="1905764944" sldId="6914"/>
        </pc:sldMkLst>
        <pc:spChg chg="mod">
          <ac:chgData name="Patsarun Chuaisongkhro" userId="a7a91740-7e8b-4dbd-9143-b6aedb25e6ea" providerId="ADAL" clId="{77C08EB9-5D16-4A9C-A3F9-F6189ABE563D}" dt="2021-09-10T15:03:55.669" v="6030"/>
          <ac:spMkLst>
            <pc:docMk/>
            <pc:sldMk cId="1905764944" sldId="6914"/>
            <ac:spMk id="8" creationId="{069EF958-B018-4A3F-B37F-FC76D1895D41}"/>
          </ac:spMkLst>
        </pc:spChg>
      </pc:sldChg>
      <pc:sldChg chg="add del">
        <pc:chgData name="Patsarun Chuaisongkhro" userId="a7a91740-7e8b-4dbd-9143-b6aedb25e6ea" providerId="ADAL" clId="{77C08EB9-5D16-4A9C-A3F9-F6189ABE563D}" dt="2021-09-14T16:08:43.452" v="6605" actId="47"/>
        <pc:sldMkLst>
          <pc:docMk/>
          <pc:sldMk cId="1773010959" sldId="6915"/>
        </pc:sldMkLst>
      </pc:sldChg>
      <pc:sldChg chg="addSp delSp modSp add mod chgLayout">
        <pc:chgData name="Patsarun Chuaisongkhro" userId="a7a91740-7e8b-4dbd-9143-b6aedb25e6ea" providerId="ADAL" clId="{77C08EB9-5D16-4A9C-A3F9-F6189ABE563D}" dt="2021-09-17T16:11:20.432" v="14619" actId="5793"/>
        <pc:sldMkLst>
          <pc:docMk/>
          <pc:sldMk cId="3552916307" sldId="6916"/>
        </pc:sldMkLst>
        <pc:spChg chg="del mod">
          <ac:chgData name="Patsarun Chuaisongkhro" userId="a7a91740-7e8b-4dbd-9143-b6aedb25e6ea" providerId="ADAL" clId="{77C08EB9-5D16-4A9C-A3F9-F6189ABE563D}" dt="2021-09-17T16:10:52.441" v="14609" actId="478"/>
          <ac:spMkLst>
            <pc:docMk/>
            <pc:sldMk cId="3552916307" sldId="6916"/>
            <ac:spMk id="6" creationId="{CD8845E2-A7A1-435D-8136-216C879732AF}"/>
          </ac:spMkLst>
        </pc:spChg>
        <pc:spChg chg="del">
          <ac:chgData name="Patsarun Chuaisongkhro" userId="a7a91740-7e8b-4dbd-9143-b6aedb25e6ea" providerId="ADAL" clId="{77C08EB9-5D16-4A9C-A3F9-F6189ABE563D}" dt="2021-09-16T15:03:02.916" v="10570" actId="478"/>
          <ac:spMkLst>
            <pc:docMk/>
            <pc:sldMk cId="3552916307" sldId="6916"/>
            <ac:spMk id="8" creationId="{069EF958-B018-4A3F-B37F-FC76D1895D41}"/>
          </ac:spMkLst>
        </pc:spChg>
        <pc:spChg chg="add del mod">
          <ac:chgData name="Patsarun Chuaisongkhro" userId="a7a91740-7e8b-4dbd-9143-b6aedb25e6ea" providerId="ADAL" clId="{77C08EB9-5D16-4A9C-A3F9-F6189ABE563D}" dt="2021-09-16T15:03:04.803" v="10571" actId="478"/>
          <ac:spMkLst>
            <pc:docMk/>
            <pc:sldMk cId="3552916307" sldId="6916"/>
            <ac:spMk id="12" creationId="{D5FF9859-1EBB-4959-BECD-19448F9D1FB4}"/>
          </ac:spMkLst>
        </pc:spChg>
        <pc:spChg chg="add mod ord">
          <ac:chgData name="Patsarun Chuaisongkhro" userId="a7a91740-7e8b-4dbd-9143-b6aedb25e6ea" providerId="ADAL" clId="{77C08EB9-5D16-4A9C-A3F9-F6189ABE563D}" dt="2021-09-17T16:10:56.795" v="14611" actId="27636"/>
          <ac:spMkLst>
            <pc:docMk/>
            <pc:sldMk cId="3552916307" sldId="6916"/>
            <ac:spMk id="14" creationId="{8B6E421D-362A-4099-9E69-2CB679A6DAAF}"/>
          </ac:spMkLst>
        </pc:spChg>
        <pc:spChg chg="add mod ord">
          <ac:chgData name="Patsarun Chuaisongkhro" userId="a7a91740-7e8b-4dbd-9143-b6aedb25e6ea" providerId="ADAL" clId="{77C08EB9-5D16-4A9C-A3F9-F6189ABE563D}" dt="2021-09-17T16:11:20.432" v="14619" actId="5793"/>
          <ac:spMkLst>
            <pc:docMk/>
            <pc:sldMk cId="3552916307" sldId="6916"/>
            <ac:spMk id="15" creationId="{20C6D63C-7E41-4E4B-8B26-E898295C1347}"/>
          </ac:spMkLst>
        </pc:spChg>
        <pc:picChg chg="del">
          <ac:chgData name="Patsarun Chuaisongkhro" userId="a7a91740-7e8b-4dbd-9143-b6aedb25e6ea" providerId="ADAL" clId="{77C08EB9-5D16-4A9C-A3F9-F6189ABE563D}" dt="2021-09-10T15:10:57.481" v="6093" actId="478"/>
          <ac:picMkLst>
            <pc:docMk/>
            <pc:sldMk cId="3552916307" sldId="6916"/>
            <ac:picMk id="2" creationId="{63BD7922-21A4-407F-9785-649A9DDB5692}"/>
          </ac:picMkLst>
        </pc:picChg>
        <pc:picChg chg="add del mod">
          <ac:chgData name="Patsarun Chuaisongkhro" userId="a7a91740-7e8b-4dbd-9143-b6aedb25e6ea" providerId="ADAL" clId="{77C08EB9-5D16-4A9C-A3F9-F6189ABE563D}" dt="2021-09-14T16:07:45.304" v="6598" actId="478"/>
          <ac:picMkLst>
            <pc:docMk/>
            <pc:sldMk cId="3552916307" sldId="6916"/>
            <ac:picMk id="3" creationId="{6EF4C8F1-1B4C-40A8-A975-DF3CF979F9FF}"/>
          </ac:picMkLst>
        </pc:picChg>
        <pc:picChg chg="add del mod">
          <ac:chgData name="Patsarun Chuaisongkhro" userId="a7a91740-7e8b-4dbd-9143-b6aedb25e6ea" providerId="ADAL" clId="{77C08EB9-5D16-4A9C-A3F9-F6189ABE563D}" dt="2021-09-10T15:54:14.698" v="6311" actId="478"/>
          <ac:picMkLst>
            <pc:docMk/>
            <pc:sldMk cId="3552916307" sldId="6916"/>
            <ac:picMk id="4" creationId="{97F981F2-C73F-434F-A279-5DC86CFA0B6E}"/>
          </ac:picMkLst>
        </pc:picChg>
        <pc:picChg chg="add del mod">
          <ac:chgData name="Patsarun Chuaisongkhro" userId="a7a91740-7e8b-4dbd-9143-b6aedb25e6ea" providerId="ADAL" clId="{77C08EB9-5D16-4A9C-A3F9-F6189ABE563D}" dt="2021-09-10T15:12:52.653" v="6097" actId="478"/>
          <ac:picMkLst>
            <pc:docMk/>
            <pc:sldMk cId="3552916307" sldId="6916"/>
            <ac:picMk id="5" creationId="{3240EED6-5F12-4845-A870-6ACF74E515DC}"/>
          </ac:picMkLst>
        </pc:picChg>
        <pc:picChg chg="add del mod">
          <ac:chgData name="Patsarun Chuaisongkhro" userId="a7a91740-7e8b-4dbd-9143-b6aedb25e6ea" providerId="ADAL" clId="{77C08EB9-5D16-4A9C-A3F9-F6189ABE563D}" dt="2021-09-14T16:07:46.944" v="6599" actId="478"/>
          <ac:picMkLst>
            <pc:docMk/>
            <pc:sldMk cId="3552916307" sldId="6916"/>
            <ac:picMk id="5" creationId="{959C3907-FD86-4B69-A6CD-C925422ECBF7}"/>
          </ac:picMkLst>
        </pc:picChg>
        <pc:picChg chg="add mod">
          <ac:chgData name="Patsarun Chuaisongkhro" userId="a7a91740-7e8b-4dbd-9143-b6aedb25e6ea" providerId="ADAL" clId="{77C08EB9-5D16-4A9C-A3F9-F6189ABE563D}" dt="2021-09-14T16:08:20.854" v="6604" actId="1076"/>
          <ac:picMkLst>
            <pc:docMk/>
            <pc:sldMk cId="3552916307" sldId="6916"/>
            <ac:picMk id="9" creationId="{77753674-CA40-4D83-B47B-E22CD49F5477}"/>
          </ac:picMkLst>
        </pc:picChg>
        <pc:picChg chg="add del mod">
          <ac:chgData name="Patsarun Chuaisongkhro" userId="a7a91740-7e8b-4dbd-9143-b6aedb25e6ea" providerId="ADAL" clId="{77C08EB9-5D16-4A9C-A3F9-F6189ABE563D}" dt="2021-09-10T15:55:14.709" v="6314" actId="478"/>
          <ac:picMkLst>
            <pc:docMk/>
            <pc:sldMk cId="3552916307" sldId="6916"/>
            <ac:picMk id="9" creationId="{95EC27A2-36D8-450D-8B75-A2638E7261DD}"/>
          </ac:picMkLst>
        </pc:picChg>
        <pc:picChg chg="add del mod">
          <ac:chgData name="Patsarun Chuaisongkhro" userId="a7a91740-7e8b-4dbd-9143-b6aedb25e6ea" providerId="ADAL" clId="{77C08EB9-5D16-4A9C-A3F9-F6189ABE563D}" dt="2021-09-14T16:03:44.170" v="6592" actId="478"/>
          <ac:picMkLst>
            <pc:docMk/>
            <pc:sldMk cId="3552916307" sldId="6916"/>
            <ac:picMk id="11" creationId="{A29B7323-FF70-4D61-8CE1-69A4B1127B5B}"/>
          </ac:picMkLst>
        </pc:picChg>
        <pc:picChg chg="add del mod">
          <ac:chgData name="Patsarun Chuaisongkhro" userId="a7a91740-7e8b-4dbd-9143-b6aedb25e6ea" providerId="ADAL" clId="{77C08EB9-5D16-4A9C-A3F9-F6189ABE563D}" dt="2021-09-14T16:03:35.737" v="6590" actId="478"/>
          <ac:picMkLst>
            <pc:docMk/>
            <pc:sldMk cId="3552916307" sldId="6916"/>
            <ac:picMk id="13" creationId="{BB15CD6B-D05F-4719-B26B-4FFD76A040D7}"/>
          </ac:picMkLst>
        </pc:picChg>
      </pc:sldChg>
      <pc:sldChg chg="addSp delSp modSp add mod chgLayout">
        <pc:chgData name="Patsarun Chuaisongkhro" userId="a7a91740-7e8b-4dbd-9143-b6aedb25e6ea" providerId="ADAL" clId="{77C08EB9-5D16-4A9C-A3F9-F6189ABE563D}" dt="2021-09-17T16:11:40.815" v="14625" actId="15"/>
        <pc:sldMkLst>
          <pc:docMk/>
          <pc:sldMk cId="765659656" sldId="6917"/>
        </pc:sldMkLst>
        <pc:spChg chg="add del mod">
          <ac:chgData name="Patsarun Chuaisongkhro" userId="a7a91740-7e8b-4dbd-9143-b6aedb25e6ea" providerId="ADAL" clId="{77C08EB9-5D16-4A9C-A3F9-F6189ABE563D}" dt="2021-09-16T15:03:12.256" v="10574" actId="478"/>
          <ac:spMkLst>
            <pc:docMk/>
            <pc:sldMk cId="765659656" sldId="6917"/>
            <ac:spMk id="3" creationId="{EB6F1ED1-4E70-4108-9F0A-C606F6EAB33E}"/>
          </ac:spMkLst>
        </pc:spChg>
        <pc:spChg chg="add mod ord">
          <ac:chgData name="Patsarun Chuaisongkhro" userId="a7a91740-7e8b-4dbd-9143-b6aedb25e6ea" providerId="ADAL" clId="{77C08EB9-5D16-4A9C-A3F9-F6189ABE563D}" dt="2021-09-17T16:11:40.815" v="14625" actId="15"/>
          <ac:spMkLst>
            <pc:docMk/>
            <pc:sldMk cId="765659656" sldId="6917"/>
            <ac:spMk id="4" creationId="{4D3492DA-3D13-4D1A-90C8-8B322ED51D04}"/>
          </ac:spMkLst>
        </pc:spChg>
        <pc:spChg chg="del mod">
          <ac:chgData name="Patsarun Chuaisongkhro" userId="a7a91740-7e8b-4dbd-9143-b6aedb25e6ea" providerId="ADAL" clId="{77C08EB9-5D16-4A9C-A3F9-F6189ABE563D}" dt="2021-09-17T16:11:27.751" v="14620" actId="478"/>
          <ac:spMkLst>
            <pc:docMk/>
            <pc:sldMk cId="765659656" sldId="6917"/>
            <ac:spMk id="6" creationId="{CD8845E2-A7A1-435D-8136-216C879732AF}"/>
          </ac:spMkLst>
        </pc:spChg>
        <pc:spChg chg="del">
          <ac:chgData name="Patsarun Chuaisongkhro" userId="a7a91740-7e8b-4dbd-9143-b6aedb25e6ea" providerId="ADAL" clId="{77C08EB9-5D16-4A9C-A3F9-F6189ABE563D}" dt="2021-09-16T15:03:09.336" v="10573" actId="478"/>
          <ac:spMkLst>
            <pc:docMk/>
            <pc:sldMk cId="765659656" sldId="6917"/>
            <ac:spMk id="8" creationId="{069EF958-B018-4A3F-B37F-FC76D1895D41}"/>
          </ac:spMkLst>
        </pc:spChg>
        <pc:spChg chg="add mod ord">
          <ac:chgData name="Patsarun Chuaisongkhro" userId="a7a91740-7e8b-4dbd-9143-b6aedb25e6ea" providerId="ADAL" clId="{77C08EB9-5D16-4A9C-A3F9-F6189ABE563D}" dt="2021-09-17T16:11:29.021" v="14622" actId="27636"/>
          <ac:spMkLst>
            <pc:docMk/>
            <pc:sldMk cId="765659656" sldId="6917"/>
            <ac:spMk id="9" creationId="{62F0912F-BBB7-4B70-8D8B-547943CF6AC6}"/>
          </ac:spMkLst>
        </pc:spChg>
        <pc:picChg chg="add del mod">
          <ac:chgData name="Patsarun Chuaisongkhro" userId="a7a91740-7e8b-4dbd-9143-b6aedb25e6ea" providerId="ADAL" clId="{77C08EB9-5D16-4A9C-A3F9-F6189ABE563D}" dt="2021-09-10T15:50:06.550" v="6304" actId="478"/>
          <ac:picMkLst>
            <pc:docMk/>
            <pc:sldMk cId="765659656" sldId="6917"/>
            <ac:picMk id="3" creationId="{BF08A5EF-53F2-4330-8649-3E9898E0F87C}"/>
          </ac:picMkLst>
        </pc:picChg>
        <pc:picChg chg="del">
          <ac:chgData name="Patsarun Chuaisongkhro" userId="a7a91740-7e8b-4dbd-9143-b6aedb25e6ea" providerId="ADAL" clId="{77C08EB9-5D16-4A9C-A3F9-F6189ABE563D}" dt="2021-09-10T15:26:30.610" v="6270" actId="478"/>
          <ac:picMkLst>
            <pc:docMk/>
            <pc:sldMk cId="765659656" sldId="6917"/>
            <ac:picMk id="4" creationId="{97F981F2-C73F-434F-A279-5DC86CFA0B6E}"/>
          </ac:picMkLst>
        </pc:picChg>
        <pc:picChg chg="add mod">
          <ac:chgData name="Patsarun Chuaisongkhro" userId="a7a91740-7e8b-4dbd-9143-b6aedb25e6ea" providerId="ADAL" clId="{77C08EB9-5D16-4A9C-A3F9-F6189ABE563D}" dt="2021-09-10T15:50:30.021" v="6310" actId="1076"/>
          <ac:picMkLst>
            <pc:docMk/>
            <pc:sldMk cId="765659656" sldId="6917"/>
            <ac:picMk id="7" creationId="{7EC738EE-FBA1-4D9C-98CE-23F09314333D}"/>
          </ac:picMkLst>
        </pc:picChg>
      </pc:sldChg>
      <pc:sldChg chg="addSp delSp modSp add mod ord chgLayout">
        <pc:chgData name="Patsarun Chuaisongkhro" userId="a7a91740-7e8b-4dbd-9143-b6aedb25e6ea" providerId="ADAL" clId="{77C08EB9-5D16-4A9C-A3F9-F6189ABE563D}" dt="2021-09-17T16:07:40.746" v="14550" actId="15"/>
        <pc:sldMkLst>
          <pc:docMk/>
          <pc:sldMk cId="2334630712" sldId="6918"/>
        </pc:sldMkLst>
        <pc:spChg chg="del mod">
          <ac:chgData name="Patsarun Chuaisongkhro" userId="a7a91740-7e8b-4dbd-9143-b6aedb25e6ea" providerId="ADAL" clId="{77C08EB9-5D16-4A9C-A3F9-F6189ABE563D}" dt="2021-09-17T16:07:25.552" v="14536" actId="478"/>
          <ac:spMkLst>
            <pc:docMk/>
            <pc:sldMk cId="2334630712" sldId="6918"/>
            <ac:spMk id="6" creationId="{CD8845E2-A7A1-435D-8136-216C879732AF}"/>
          </ac:spMkLst>
        </pc:spChg>
        <pc:spChg chg="add del">
          <ac:chgData name="Patsarun Chuaisongkhro" userId="a7a91740-7e8b-4dbd-9143-b6aedb25e6ea" providerId="ADAL" clId="{77C08EB9-5D16-4A9C-A3F9-F6189ABE563D}" dt="2021-09-14T14:31:54.513" v="6578" actId="22"/>
          <ac:spMkLst>
            <pc:docMk/>
            <pc:sldMk cId="2334630712" sldId="6918"/>
            <ac:spMk id="7" creationId="{AC54F680-4F1E-432A-9A49-5DCD1A9D3E03}"/>
          </ac:spMkLst>
        </pc:spChg>
        <pc:spChg chg="mod ord">
          <ac:chgData name="Patsarun Chuaisongkhro" userId="a7a91740-7e8b-4dbd-9143-b6aedb25e6ea" providerId="ADAL" clId="{77C08EB9-5D16-4A9C-A3F9-F6189ABE563D}" dt="2021-09-17T16:07:27.543" v="14538" actId="27636"/>
          <ac:spMkLst>
            <pc:docMk/>
            <pc:sldMk cId="2334630712" sldId="6918"/>
            <ac:spMk id="8" creationId="{069EF958-B018-4A3F-B37F-FC76D1895D41}"/>
          </ac:spMkLst>
        </pc:spChg>
        <pc:spChg chg="add mod ord">
          <ac:chgData name="Patsarun Chuaisongkhro" userId="a7a91740-7e8b-4dbd-9143-b6aedb25e6ea" providerId="ADAL" clId="{77C08EB9-5D16-4A9C-A3F9-F6189ABE563D}" dt="2021-09-17T16:07:40.746" v="14550" actId="15"/>
          <ac:spMkLst>
            <pc:docMk/>
            <pc:sldMk cId="2334630712" sldId="6918"/>
            <ac:spMk id="9" creationId="{733C80EB-7F39-429F-BA00-F0A97018509E}"/>
          </ac:spMkLst>
        </pc:spChg>
        <pc:picChg chg="del mod">
          <ac:chgData name="Patsarun Chuaisongkhro" userId="a7a91740-7e8b-4dbd-9143-b6aedb25e6ea" providerId="ADAL" clId="{77C08EB9-5D16-4A9C-A3F9-F6189ABE563D}" dt="2021-09-14T16:01:42.691" v="6587" actId="478"/>
          <ac:picMkLst>
            <pc:docMk/>
            <pc:sldMk cId="2334630712" sldId="6918"/>
            <ac:picMk id="2" creationId="{63BD7922-21A4-407F-9785-649A9DDB5692}"/>
          </ac:picMkLst>
        </pc:picChg>
        <pc:picChg chg="add mod">
          <ac:chgData name="Patsarun Chuaisongkhro" userId="a7a91740-7e8b-4dbd-9143-b6aedb25e6ea" providerId="ADAL" clId="{77C08EB9-5D16-4A9C-A3F9-F6189ABE563D}" dt="2021-09-14T16:01:46.153" v="6589" actId="1076"/>
          <ac:picMkLst>
            <pc:docMk/>
            <pc:sldMk cId="2334630712" sldId="6918"/>
            <ac:picMk id="5" creationId="{0F2DB8B2-2EB2-418F-8112-C0727C37F91F}"/>
          </ac:picMkLst>
        </pc:picChg>
      </pc:sldChg>
      <pc:sldChg chg="addSp delSp modSp add mod ord chgLayout modNotesTx">
        <pc:chgData name="Patsarun Chuaisongkhro" userId="a7a91740-7e8b-4dbd-9143-b6aedb25e6ea" providerId="ADAL" clId="{77C08EB9-5D16-4A9C-A3F9-F6189ABE563D}" dt="2021-09-17T16:32:01.294" v="14916" actId="20577"/>
        <pc:sldMkLst>
          <pc:docMk/>
          <pc:sldMk cId="902014041" sldId="6919"/>
        </pc:sldMkLst>
        <pc:spChg chg="del mod">
          <ac:chgData name="Patsarun Chuaisongkhro" userId="a7a91740-7e8b-4dbd-9143-b6aedb25e6ea" providerId="ADAL" clId="{77C08EB9-5D16-4A9C-A3F9-F6189ABE563D}" dt="2021-09-17T16:31:14.066" v="14861" actId="478"/>
          <ac:spMkLst>
            <pc:docMk/>
            <pc:sldMk cId="902014041" sldId="6919"/>
            <ac:spMk id="6" creationId="{CD8845E2-A7A1-435D-8136-216C879732AF}"/>
          </ac:spMkLst>
        </pc:spChg>
        <pc:spChg chg="mod ord">
          <ac:chgData name="Patsarun Chuaisongkhro" userId="a7a91740-7e8b-4dbd-9143-b6aedb25e6ea" providerId="ADAL" clId="{77C08EB9-5D16-4A9C-A3F9-F6189ABE563D}" dt="2021-09-17T16:31:15.462" v="14863" actId="27636"/>
          <ac:spMkLst>
            <pc:docMk/>
            <pc:sldMk cId="902014041" sldId="6919"/>
            <ac:spMk id="8" creationId="{069EF958-B018-4A3F-B37F-FC76D1895D41}"/>
          </ac:spMkLst>
        </pc:spChg>
        <pc:spChg chg="add mod ord">
          <ac:chgData name="Patsarun Chuaisongkhro" userId="a7a91740-7e8b-4dbd-9143-b6aedb25e6ea" providerId="ADAL" clId="{77C08EB9-5D16-4A9C-A3F9-F6189ABE563D}" dt="2021-09-17T16:32:01.294" v="14916" actId="20577"/>
          <ac:spMkLst>
            <pc:docMk/>
            <pc:sldMk cId="902014041" sldId="6919"/>
            <ac:spMk id="15" creationId="{71DC143D-73C0-49A8-8D4E-816CB4128BD3}"/>
          </ac:spMkLst>
        </pc:spChg>
        <pc:picChg chg="add del mod ord">
          <ac:chgData name="Patsarun Chuaisongkhro" userId="a7a91740-7e8b-4dbd-9143-b6aedb25e6ea" providerId="ADAL" clId="{77C08EB9-5D16-4A9C-A3F9-F6189ABE563D}" dt="2021-09-15T14:48:12.923" v="9019" actId="478"/>
          <ac:picMkLst>
            <pc:docMk/>
            <pc:sldMk cId="902014041" sldId="6919"/>
            <ac:picMk id="3" creationId="{79782D34-DACD-47E2-8F34-F9D81C874D24}"/>
          </ac:picMkLst>
        </pc:picChg>
        <pc:picChg chg="add del mod ord">
          <ac:chgData name="Patsarun Chuaisongkhro" userId="a7a91740-7e8b-4dbd-9143-b6aedb25e6ea" providerId="ADAL" clId="{77C08EB9-5D16-4A9C-A3F9-F6189ABE563D}" dt="2021-09-15T19:04:13.979" v="9955" actId="478"/>
          <ac:picMkLst>
            <pc:docMk/>
            <pc:sldMk cId="902014041" sldId="6919"/>
            <ac:picMk id="5" creationId="{1B967D29-F8F1-4781-B3E1-B85A350EFC51}"/>
          </ac:picMkLst>
        </pc:picChg>
        <pc:picChg chg="del">
          <ac:chgData name="Patsarun Chuaisongkhro" userId="a7a91740-7e8b-4dbd-9143-b6aedb25e6ea" providerId="ADAL" clId="{77C08EB9-5D16-4A9C-A3F9-F6189ABE563D}" dt="2021-09-14T16:10:07.378" v="6643" actId="478"/>
          <ac:picMkLst>
            <pc:docMk/>
            <pc:sldMk cId="902014041" sldId="6919"/>
            <ac:picMk id="7" creationId="{7EC738EE-FBA1-4D9C-98CE-23F09314333D}"/>
          </ac:picMkLst>
        </pc:picChg>
        <pc:picChg chg="add del mod modCrop">
          <ac:chgData name="Patsarun Chuaisongkhro" userId="a7a91740-7e8b-4dbd-9143-b6aedb25e6ea" providerId="ADAL" clId="{77C08EB9-5D16-4A9C-A3F9-F6189ABE563D}" dt="2021-09-15T19:04:12.504" v="9954" actId="478"/>
          <ac:picMkLst>
            <pc:docMk/>
            <pc:sldMk cId="902014041" sldId="6919"/>
            <ac:picMk id="10" creationId="{36C500AC-AA19-42A7-B427-B0B6202F889C}"/>
          </ac:picMkLst>
        </pc:picChg>
        <pc:picChg chg="add mod">
          <ac:chgData name="Patsarun Chuaisongkhro" userId="a7a91740-7e8b-4dbd-9143-b6aedb25e6ea" providerId="ADAL" clId="{77C08EB9-5D16-4A9C-A3F9-F6189ABE563D}" dt="2021-09-15T19:05:41.476" v="10024" actId="1076"/>
          <ac:picMkLst>
            <pc:docMk/>
            <pc:sldMk cId="902014041" sldId="6919"/>
            <ac:picMk id="12" creationId="{B9AF8889-F9C0-4374-829B-8AB3DD010B37}"/>
          </ac:picMkLst>
        </pc:picChg>
        <pc:picChg chg="add mod">
          <ac:chgData name="Patsarun Chuaisongkhro" userId="a7a91740-7e8b-4dbd-9143-b6aedb25e6ea" providerId="ADAL" clId="{77C08EB9-5D16-4A9C-A3F9-F6189ABE563D}" dt="2021-09-15T19:05:43.312" v="10025" actId="1076"/>
          <ac:picMkLst>
            <pc:docMk/>
            <pc:sldMk cId="902014041" sldId="6919"/>
            <ac:picMk id="14" creationId="{8F426A14-59BA-4D0A-9B5B-AE506BDAE870}"/>
          </ac:picMkLst>
        </pc:picChg>
      </pc:sldChg>
      <pc:sldChg chg="add del">
        <pc:chgData name="Patsarun Chuaisongkhro" userId="a7a91740-7e8b-4dbd-9143-b6aedb25e6ea" providerId="ADAL" clId="{77C08EB9-5D16-4A9C-A3F9-F6189ABE563D}" dt="2021-09-14T14:32:49.341" v="6586" actId="47"/>
        <pc:sldMkLst>
          <pc:docMk/>
          <pc:sldMk cId="3106013144" sldId="6919"/>
        </pc:sldMkLst>
      </pc:sldChg>
      <pc:sldChg chg="addSp delSp modSp add mod chgLayout">
        <pc:chgData name="Patsarun Chuaisongkhro" userId="a7a91740-7e8b-4dbd-9143-b6aedb25e6ea" providerId="ADAL" clId="{77C08EB9-5D16-4A9C-A3F9-F6189ABE563D}" dt="2021-09-18T16:45:24.314" v="15872" actId="20577"/>
        <pc:sldMkLst>
          <pc:docMk/>
          <pc:sldMk cId="664446310" sldId="6920"/>
        </pc:sldMkLst>
        <pc:spChg chg="add mod ord">
          <ac:chgData name="Patsarun Chuaisongkhro" userId="a7a91740-7e8b-4dbd-9143-b6aedb25e6ea" providerId="ADAL" clId="{77C08EB9-5D16-4A9C-A3F9-F6189ABE563D}" dt="2021-09-18T16:45:24.314" v="15872" actId="20577"/>
          <ac:spMkLst>
            <pc:docMk/>
            <pc:sldMk cId="664446310" sldId="6920"/>
            <ac:spMk id="2" creationId="{4E2736C6-CFE9-477B-ACB0-7BFF77D734AD}"/>
          </ac:spMkLst>
        </pc:spChg>
        <pc:spChg chg="del mod">
          <ac:chgData name="Patsarun Chuaisongkhro" userId="a7a91740-7e8b-4dbd-9143-b6aedb25e6ea" providerId="ADAL" clId="{77C08EB9-5D16-4A9C-A3F9-F6189ABE563D}" dt="2021-09-17T16:13:59.032" v="14671" actId="478"/>
          <ac:spMkLst>
            <pc:docMk/>
            <pc:sldMk cId="664446310" sldId="6920"/>
            <ac:spMk id="6" creationId="{CD8845E2-A7A1-435D-8136-216C879732AF}"/>
          </ac:spMkLst>
        </pc:spChg>
        <pc:spChg chg="mod ord">
          <ac:chgData name="Patsarun Chuaisongkhro" userId="a7a91740-7e8b-4dbd-9143-b6aedb25e6ea" providerId="ADAL" clId="{77C08EB9-5D16-4A9C-A3F9-F6189ABE563D}" dt="2021-09-17T16:14:00.775" v="14673" actId="27636"/>
          <ac:spMkLst>
            <pc:docMk/>
            <pc:sldMk cId="664446310" sldId="6920"/>
            <ac:spMk id="8" creationId="{069EF958-B018-4A3F-B37F-FC76D1895D41}"/>
          </ac:spMkLst>
        </pc:spChg>
        <pc:picChg chg="del">
          <ac:chgData name="Patsarun Chuaisongkhro" userId="a7a91740-7e8b-4dbd-9143-b6aedb25e6ea" providerId="ADAL" clId="{77C08EB9-5D16-4A9C-A3F9-F6189ABE563D}" dt="2021-09-14T16:26:36.901" v="6908" actId="478"/>
          <ac:picMkLst>
            <pc:docMk/>
            <pc:sldMk cId="664446310" sldId="6920"/>
            <ac:picMk id="3" creationId="{79782D34-DACD-47E2-8F34-F9D81C874D24}"/>
          </ac:picMkLst>
        </pc:picChg>
        <pc:picChg chg="del">
          <ac:chgData name="Patsarun Chuaisongkhro" userId="a7a91740-7e8b-4dbd-9143-b6aedb25e6ea" providerId="ADAL" clId="{77C08EB9-5D16-4A9C-A3F9-F6189ABE563D}" dt="2021-09-14T16:26:34.157" v="6906" actId="478"/>
          <ac:picMkLst>
            <pc:docMk/>
            <pc:sldMk cId="664446310" sldId="6920"/>
            <ac:picMk id="5" creationId="{1B967D29-F8F1-4781-B3E1-B85A350EFC51}"/>
          </ac:picMkLst>
        </pc:picChg>
        <pc:picChg chg="del">
          <ac:chgData name="Patsarun Chuaisongkhro" userId="a7a91740-7e8b-4dbd-9143-b6aedb25e6ea" providerId="ADAL" clId="{77C08EB9-5D16-4A9C-A3F9-F6189ABE563D}" dt="2021-09-14T16:26:35.410" v="6907" actId="478"/>
          <ac:picMkLst>
            <pc:docMk/>
            <pc:sldMk cId="664446310" sldId="6920"/>
            <ac:picMk id="10" creationId="{36C500AC-AA19-42A7-B427-B0B6202F889C}"/>
          </ac:picMkLst>
        </pc:picChg>
      </pc:sldChg>
      <pc:sldChg chg="addSp delSp modSp add mod chgLayout">
        <pc:chgData name="Patsarun Chuaisongkhro" userId="a7a91740-7e8b-4dbd-9143-b6aedb25e6ea" providerId="ADAL" clId="{77C08EB9-5D16-4A9C-A3F9-F6189ABE563D}" dt="2021-09-17T16:14:48.026" v="14691" actId="20577"/>
        <pc:sldMkLst>
          <pc:docMk/>
          <pc:sldMk cId="2970281908" sldId="6921"/>
        </pc:sldMkLst>
        <pc:spChg chg="add mod ord">
          <ac:chgData name="Patsarun Chuaisongkhro" userId="a7a91740-7e8b-4dbd-9143-b6aedb25e6ea" providerId="ADAL" clId="{77C08EB9-5D16-4A9C-A3F9-F6189ABE563D}" dt="2021-09-17T16:14:48.026" v="14691" actId="20577"/>
          <ac:spMkLst>
            <pc:docMk/>
            <pc:sldMk cId="2970281908" sldId="6921"/>
            <ac:spMk id="4" creationId="{3D260E22-FFAC-4374-8EA1-99950A764D73}"/>
          </ac:spMkLst>
        </pc:spChg>
        <pc:spChg chg="del mod">
          <ac:chgData name="Patsarun Chuaisongkhro" userId="a7a91740-7e8b-4dbd-9143-b6aedb25e6ea" providerId="ADAL" clId="{77C08EB9-5D16-4A9C-A3F9-F6189ABE563D}" dt="2021-09-17T16:14:29.788" v="14681" actId="478"/>
          <ac:spMkLst>
            <pc:docMk/>
            <pc:sldMk cId="2970281908" sldId="6921"/>
            <ac:spMk id="6" creationId="{CD8845E2-A7A1-435D-8136-216C879732AF}"/>
          </ac:spMkLst>
        </pc:spChg>
        <pc:spChg chg="mod ord">
          <ac:chgData name="Patsarun Chuaisongkhro" userId="a7a91740-7e8b-4dbd-9143-b6aedb25e6ea" providerId="ADAL" clId="{77C08EB9-5D16-4A9C-A3F9-F6189ABE563D}" dt="2021-09-17T16:14:31.331" v="14683" actId="27636"/>
          <ac:spMkLst>
            <pc:docMk/>
            <pc:sldMk cId="2970281908" sldId="6921"/>
            <ac:spMk id="8" creationId="{069EF958-B018-4A3F-B37F-FC76D1895D41}"/>
          </ac:spMkLst>
        </pc:spChg>
        <pc:picChg chg="add mod">
          <ac:chgData name="Patsarun Chuaisongkhro" userId="a7a91740-7e8b-4dbd-9143-b6aedb25e6ea" providerId="ADAL" clId="{77C08EB9-5D16-4A9C-A3F9-F6189ABE563D}" dt="2021-09-14T16:50:18.507" v="7204" actId="1076"/>
          <ac:picMkLst>
            <pc:docMk/>
            <pc:sldMk cId="2970281908" sldId="6921"/>
            <ac:picMk id="3" creationId="{38EA213F-D0B9-4CE0-B84F-C3F2BB69C447}"/>
          </ac:picMkLst>
        </pc:picChg>
      </pc:sldChg>
      <pc:sldChg chg="addSp delSp modSp add mod chgLayout">
        <pc:chgData name="Patsarun Chuaisongkhro" userId="a7a91740-7e8b-4dbd-9143-b6aedb25e6ea" providerId="ADAL" clId="{77C08EB9-5D16-4A9C-A3F9-F6189ABE563D}" dt="2021-09-17T16:17:47.015" v="14747" actId="1076"/>
        <pc:sldMkLst>
          <pc:docMk/>
          <pc:sldMk cId="3265148131" sldId="6922"/>
        </pc:sldMkLst>
        <pc:spChg chg="add mod ord">
          <ac:chgData name="Patsarun Chuaisongkhro" userId="a7a91740-7e8b-4dbd-9143-b6aedb25e6ea" providerId="ADAL" clId="{77C08EB9-5D16-4A9C-A3F9-F6189ABE563D}" dt="2021-09-17T16:15:29.432" v="14707" actId="114"/>
          <ac:spMkLst>
            <pc:docMk/>
            <pc:sldMk cId="3265148131" sldId="6922"/>
            <ac:spMk id="5" creationId="{02FDAC17-1D9C-4A8E-816A-A90F7EA968C1}"/>
          </ac:spMkLst>
        </pc:spChg>
        <pc:spChg chg="del mod">
          <ac:chgData name="Patsarun Chuaisongkhro" userId="a7a91740-7e8b-4dbd-9143-b6aedb25e6ea" providerId="ADAL" clId="{77C08EB9-5D16-4A9C-A3F9-F6189ABE563D}" dt="2021-09-17T16:14:57.315" v="14692" actId="478"/>
          <ac:spMkLst>
            <pc:docMk/>
            <pc:sldMk cId="3265148131" sldId="6922"/>
            <ac:spMk id="6" creationId="{CD8845E2-A7A1-435D-8136-216C879732AF}"/>
          </ac:spMkLst>
        </pc:spChg>
        <pc:spChg chg="mod ord">
          <ac:chgData name="Patsarun Chuaisongkhro" userId="a7a91740-7e8b-4dbd-9143-b6aedb25e6ea" providerId="ADAL" clId="{77C08EB9-5D16-4A9C-A3F9-F6189ABE563D}" dt="2021-09-17T16:14:58.886" v="14694" actId="27636"/>
          <ac:spMkLst>
            <pc:docMk/>
            <pc:sldMk cId="3265148131" sldId="6922"/>
            <ac:spMk id="8" creationId="{069EF958-B018-4A3F-B37F-FC76D1895D41}"/>
          </ac:spMkLst>
        </pc:spChg>
        <pc:picChg chg="del">
          <ac:chgData name="Patsarun Chuaisongkhro" userId="a7a91740-7e8b-4dbd-9143-b6aedb25e6ea" providerId="ADAL" clId="{77C08EB9-5D16-4A9C-A3F9-F6189ABE563D}" dt="2021-09-14T16:49:49.193" v="7199" actId="478"/>
          <ac:picMkLst>
            <pc:docMk/>
            <pc:sldMk cId="3265148131" sldId="6922"/>
            <ac:picMk id="3" creationId="{38EA213F-D0B9-4CE0-B84F-C3F2BB69C447}"/>
          </ac:picMkLst>
        </pc:picChg>
        <pc:picChg chg="add mod">
          <ac:chgData name="Patsarun Chuaisongkhro" userId="a7a91740-7e8b-4dbd-9143-b6aedb25e6ea" providerId="ADAL" clId="{77C08EB9-5D16-4A9C-A3F9-F6189ABE563D}" dt="2021-09-17T16:17:47.015" v="14747" actId="1076"/>
          <ac:picMkLst>
            <pc:docMk/>
            <pc:sldMk cId="3265148131" sldId="6922"/>
            <ac:picMk id="4" creationId="{7F697FA8-DC63-465A-B380-06B5ADD2D1A1}"/>
          </ac:picMkLst>
        </pc:picChg>
      </pc:sldChg>
      <pc:sldChg chg="addSp delSp modSp add mod chgLayout">
        <pc:chgData name="Patsarun Chuaisongkhro" userId="a7a91740-7e8b-4dbd-9143-b6aedb25e6ea" providerId="ADAL" clId="{77C08EB9-5D16-4A9C-A3F9-F6189ABE563D}" dt="2021-09-17T16:17:32.694" v="14746" actId="1076"/>
        <pc:sldMkLst>
          <pc:docMk/>
          <pc:sldMk cId="504508529" sldId="6923"/>
        </pc:sldMkLst>
        <pc:spChg chg="del mod">
          <ac:chgData name="Patsarun Chuaisongkhro" userId="a7a91740-7e8b-4dbd-9143-b6aedb25e6ea" providerId="ADAL" clId="{77C08EB9-5D16-4A9C-A3F9-F6189ABE563D}" dt="2021-09-17T16:15:34.729" v="14708" actId="478"/>
          <ac:spMkLst>
            <pc:docMk/>
            <pc:sldMk cId="504508529" sldId="6923"/>
            <ac:spMk id="6" creationId="{CD8845E2-A7A1-435D-8136-216C879732AF}"/>
          </ac:spMkLst>
        </pc:spChg>
        <pc:spChg chg="mod ord">
          <ac:chgData name="Patsarun Chuaisongkhro" userId="a7a91740-7e8b-4dbd-9143-b6aedb25e6ea" providerId="ADAL" clId="{77C08EB9-5D16-4A9C-A3F9-F6189ABE563D}" dt="2021-09-17T16:15:36.496" v="14710" actId="27636"/>
          <ac:spMkLst>
            <pc:docMk/>
            <pc:sldMk cId="504508529" sldId="6923"/>
            <ac:spMk id="8" creationId="{069EF958-B018-4A3F-B37F-FC76D1895D41}"/>
          </ac:spMkLst>
        </pc:spChg>
        <pc:spChg chg="add mod ord">
          <ac:chgData name="Patsarun Chuaisongkhro" userId="a7a91740-7e8b-4dbd-9143-b6aedb25e6ea" providerId="ADAL" clId="{77C08EB9-5D16-4A9C-A3F9-F6189ABE563D}" dt="2021-09-17T16:16:26.800" v="14741" actId="6549"/>
          <ac:spMkLst>
            <pc:docMk/>
            <pc:sldMk cId="504508529" sldId="6923"/>
            <ac:spMk id="9" creationId="{F999726F-7D35-42E6-B550-64C813EBDB19}"/>
          </ac:spMkLst>
        </pc:spChg>
        <pc:picChg chg="add del mod">
          <ac:chgData name="Patsarun Chuaisongkhro" userId="a7a91740-7e8b-4dbd-9143-b6aedb25e6ea" providerId="ADAL" clId="{77C08EB9-5D16-4A9C-A3F9-F6189ABE563D}" dt="2021-09-14T16:52:31.765" v="7286" actId="478"/>
          <ac:picMkLst>
            <pc:docMk/>
            <pc:sldMk cId="504508529" sldId="6923"/>
            <ac:picMk id="3" creationId="{2B979622-9102-4400-9DD4-A6A99EF93F29}"/>
          </ac:picMkLst>
        </pc:picChg>
        <pc:picChg chg="del">
          <ac:chgData name="Patsarun Chuaisongkhro" userId="a7a91740-7e8b-4dbd-9143-b6aedb25e6ea" providerId="ADAL" clId="{77C08EB9-5D16-4A9C-A3F9-F6189ABE563D}" dt="2021-09-14T16:51:34.179" v="7280" actId="478"/>
          <ac:picMkLst>
            <pc:docMk/>
            <pc:sldMk cId="504508529" sldId="6923"/>
            <ac:picMk id="4" creationId="{7F697FA8-DC63-465A-B380-06B5ADD2D1A1}"/>
          </ac:picMkLst>
        </pc:picChg>
        <pc:picChg chg="add mod">
          <ac:chgData name="Patsarun Chuaisongkhro" userId="a7a91740-7e8b-4dbd-9143-b6aedb25e6ea" providerId="ADAL" clId="{77C08EB9-5D16-4A9C-A3F9-F6189ABE563D}" dt="2021-09-17T16:17:32.694" v="14746" actId="1076"/>
          <ac:picMkLst>
            <pc:docMk/>
            <pc:sldMk cId="504508529" sldId="6923"/>
            <ac:picMk id="7" creationId="{736A525F-35B9-4712-8A86-C07530490000}"/>
          </ac:picMkLst>
        </pc:picChg>
      </pc:sldChg>
      <pc:sldChg chg="addSp delSp modSp add mod chgLayout">
        <pc:chgData name="Patsarun Chuaisongkhro" userId="a7a91740-7e8b-4dbd-9143-b6aedb25e6ea" providerId="ADAL" clId="{77C08EB9-5D16-4A9C-A3F9-F6189ABE563D}" dt="2021-09-17T16:18:50.053" v="14771" actId="1076"/>
        <pc:sldMkLst>
          <pc:docMk/>
          <pc:sldMk cId="4228979195" sldId="6924"/>
        </pc:sldMkLst>
        <pc:spChg chg="del mod">
          <ac:chgData name="Patsarun Chuaisongkhro" userId="a7a91740-7e8b-4dbd-9143-b6aedb25e6ea" providerId="ADAL" clId="{77C08EB9-5D16-4A9C-A3F9-F6189ABE563D}" dt="2021-09-17T16:18:07.169" v="14750" actId="478"/>
          <ac:spMkLst>
            <pc:docMk/>
            <pc:sldMk cId="4228979195" sldId="6924"/>
            <ac:spMk id="6" creationId="{CD8845E2-A7A1-435D-8136-216C879732AF}"/>
          </ac:spMkLst>
        </pc:spChg>
        <pc:spChg chg="mod ord">
          <ac:chgData name="Patsarun Chuaisongkhro" userId="a7a91740-7e8b-4dbd-9143-b6aedb25e6ea" providerId="ADAL" clId="{77C08EB9-5D16-4A9C-A3F9-F6189ABE563D}" dt="2021-09-17T16:18:08.193" v="14752" actId="27636"/>
          <ac:spMkLst>
            <pc:docMk/>
            <pc:sldMk cId="4228979195" sldId="6924"/>
            <ac:spMk id="8" creationId="{069EF958-B018-4A3F-B37F-FC76D1895D41}"/>
          </ac:spMkLst>
        </pc:spChg>
        <pc:spChg chg="add mod ord">
          <ac:chgData name="Patsarun Chuaisongkhro" userId="a7a91740-7e8b-4dbd-9143-b6aedb25e6ea" providerId="ADAL" clId="{77C08EB9-5D16-4A9C-A3F9-F6189ABE563D}" dt="2021-09-17T16:18:28.503" v="14769" actId="5793"/>
          <ac:spMkLst>
            <pc:docMk/>
            <pc:sldMk cId="4228979195" sldId="6924"/>
            <ac:spMk id="9" creationId="{8A0FCD0D-EEA4-4D7E-B8A1-CA1667935C40}"/>
          </ac:spMkLst>
        </pc:spChg>
        <pc:picChg chg="add del">
          <ac:chgData name="Patsarun Chuaisongkhro" userId="a7a91740-7e8b-4dbd-9143-b6aedb25e6ea" providerId="ADAL" clId="{77C08EB9-5D16-4A9C-A3F9-F6189ABE563D}" dt="2021-09-14T17:03:27.736" v="7475" actId="22"/>
          <ac:picMkLst>
            <pc:docMk/>
            <pc:sldMk cId="4228979195" sldId="6924"/>
            <ac:picMk id="3" creationId="{573D0C2C-6A96-4DD7-B546-86CE53F2A217}"/>
          </ac:picMkLst>
        </pc:picChg>
        <pc:picChg chg="add mod ord">
          <ac:chgData name="Patsarun Chuaisongkhro" userId="a7a91740-7e8b-4dbd-9143-b6aedb25e6ea" providerId="ADAL" clId="{77C08EB9-5D16-4A9C-A3F9-F6189ABE563D}" dt="2021-09-17T16:18:50.053" v="14771" actId="1076"/>
          <ac:picMkLst>
            <pc:docMk/>
            <pc:sldMk cId="4228979195" sldId="6924"/>
            <ac:picMk id="5" creationId="{D8AF351D-3DDA-452C-A759-908AC77625F2}"/>
          </ac:picMkLst>
        </pc:picChg>
        <pc:picChg chg="add del">
          <ac:chgData name="Patsarun Chuaisongkhro" userId="a7a91740-7e8b-4dbd-9143-b6aedb25e6ea" providerId="ADAL" clId="{77C08EB9-5D16-4A9C-A3F9-F6189ABE563D}" dt="2021-09-14T17:03:39.998" v="7481" actId="478"/>
          <ac:picMkLst>
            <pc:docMk/>
            <pc:sldMk cId="4228979195" sldId="6924"/>
            <ac:picMk id="7" creationId="{736A525F-35B9-4712-8A86-C07530490000}"/>
          </ac:picMkLst>
        </pc:picChg>
      </pc:sldChg>
      <pc:sldChg chg="addSp delSp modSp add mod chgLayout">
        <pc:chgData name="Patsarun Chuaisongkhro" userId="a7a91740-7e8b-4dbd-9143-b6aedb25e6ea" providerId="ADAL" clId="{77C08EB9-5D16-4A9C-A3F9-F6189ABE563D}" dt="2021-09-17T16:19:43.395" v="14788" actId="1076"/>
        <pc:sldMkLst>
          <pc:docMk/>
          <pc:sldMk cId="175429963" sldId="6925"/>
        </pc:sldMkLst>
        <pc:spChg chg="add mod ord">
          <ac:chgData name="Patsarun Chuaisongkhro" userId="a7a91740-7e8b-4dbd-9143-b6aedb25e6ea" providerId="ADAL" clId="{77C08EB9-5D16-4A9C-A3F9-F6189ABE563D}" dt="2021-09-17T16:19:29.937" v="14786" actId="167"/>
          <ac:spMkLst>
            <pc:docMk/>
            <pc:sldMk cId="175429963" sldId="6925"/>
            <ac:spMk id="4" creationId="{B3593C8E-2081-409B-B09B-C3C62933DCE7}"/>
          </ac:spMkLst>
        </pc:spChg>
        <pc:spChg chg="del mod">
          <ac:chgData name="Patsarun Chuaisongkhro" userId="a7a91740-7e8b-4dbd-9143-b6aedb25e6ea" providerId="ADAL" clId="{77C08EB9-5D16-4A9C-A3F9-F6189ABE563D}" dt="2021-09-17T16:19:05.827" v="14772" actId="478"/>
          <ac:spMkLst>
            <pc:docMk/>
            <pc:sldMk cId="175429963" sldId="6925"/>
            <ac:spMk id="6" creationId="{CD8845E2-A7A1-435D-8136-216C879732AF}"/>
          </ac:spMkLst>
        </pc:spChg>
        <pc:spChg chg="mod ord">
          <ac:chgData name="Patsarun Chuaisongkhro" userId="a7a91740-7e8b-4dbd-9143-b6aedb25e6ea" providerId="ADAL" clId="{77C08EB9-5D16-4A9C-A3F9-F6189ABE563D}" dt="2021-09-17T16:19:07.774" v="14774" actId="27636"/>
          <ac:spMkLst>
            <pc:docMk/>
            <pc:sldMk cId="175429963" sldId="6925"/>
            <ac:spMk id="8" creationId="{069EF958-B018-4A3F-B37F-FC76D1895D41}"/>
          </ac:spMkLst>
        </pc:spChg>
        <pc:picChg chg="add mod ord">
          <ac:chgData name="Patsarun Chuaisongkhro" userId="a7a91740-7e8b-4dbd-9143-b6aedb25e6ea" providerId="ADAL" clId="{77C08EB9-5D16-4A9C-A3F9-F6189ABE563D}" dt="2021-09-17T16:19:43.395" v="14788" actId="1076"/>
          <ac:picMkLst>
            <pc:docMk/>
            <pc:sldMk cId="175429963" sldId="6925"/>
            <ac:picMk id="3" creationId="{2046AC4D-5287-40F1-9B39-E162325E1A7A}"/>
          </ac:picMkLst>
        </pc:picChg>
        <pc:picChg chg="del">
          <ac:chgData name="Patsarun Chuaisongkhro" userId="a7a91740-7e8b-4dbd-9143-b6aedb25e6ea" providerId="ADAL" clId="{77C08EB9-5D16-4A9C-A3F9-F6189ABE563D}" dt="2021-09-14T17:06:02.678" v="7528" actId="478"/>
          <ac:picMkLst>
            <pc:docMk/>
            <pc:sldMk cId="175429963" sldId="6925"/>
            <ac:picMk id="5" creationId="{D8AF351D-3DDA-452C-A759-908AC77625F2}"/>
          </ac:picMkLst>
        </pc:picChg>
      </pc:sldChg>
      <pc:sldChg chg="addSp delSp modSp add mod chgLayout">
        <pc:chgData name="Patsarun Chuaisongkhro" userId="a7a91740-7e8b-4dbd-9143-b6aedb25e6ea" providerId="ADAL" clId="{77C08EB9-5D16-4A9C-A3F9-F6189ABE563D}" dt="2021-09-18T16:45:06.737" v="15866" actId="20577"/>
        <pc:sldMkLst>
          <pc:docMk/>
          <pc:sldMk cId="3360285953" sldId="6926"/>
        </pc:sldMkLst>
        <pc:spChg chg="add del">
          <ac:chgData name="Patsarun Chuaisongkhro" userId="a7a91740-7e8b-4dbd-9143-b6aedb25e6ea" providerId="ADAL" clId="{77C08EB9-5D16-4A9C-A3F9-F6189ABE563D}" dt="2021-09-15T15:20:08.011" v="9039"/>
          <ac:spMkLst>
            <pc:docMk/>
            <pc:sldMk cId="3360285953" sldId="6926"/>
            <ac:spMk id="5" creationId="{67D1E6BD-269A-4D53-958F-84A55A63FEC0}"/>
          </ac:spMkLst>
        </pc:spChg>
        <pc:spChg chg="del mod">
          <ac:chgData name="Patsarun Chuaisongkhro" userId="a7a91740-7e8b-4dbd-9143-b6aedb25e6ea" providerId="ADAL" clId="{77C08EB9-5D16-4A9C-A3F9-F6189ABE563D}" dt="2021-09-17T16:20:05.325" v="14789" actId="478"/>
          <ac:spMkLst>
            <pc:docMk/>
            <pc:sldMk cId="3360285953" sldId="6926"/>
            <ac:spMk id="6" creationId="{CD8845E2-A7A1-435D-8136-216C879732AF}"/>
          </ac:spMkLst>
        </pc:spChg>
        <pc:spChg chg="add mod ord">
          <ac:chgData name="Patsarun Chuaisongkhro" userId="a7a91740-7e8b-4dbd-9143-b6aedb25e6ea" providerId="ADAL" clId="{77C08EB9-5D16-4A9C-A3F9-F6189ABE563D}" dt="2021-09-18T16:45:06.737" v="15866" actId="20577"/>
          <ac:spMkLst>
            <pc:docMk/>
            <pc:sldMk cId="3360285953" sldId="6926"/>
            <ac:spMk id="7" creationId="{2792E0F4-1C17-416F-A5F8-E90A1528455D}"/>
          </ac:spMkLst>
        </pc:spChg>
        <pc:spChg chg="mod ord">
          <ac:chgData name="Patsarun Chuaisongkhro" userId="a7a91740-7e8b-4dbd-9143-b6aedb25e6ea" providerId="ADAL" clId="{77C08EB9-5D16-4A9C-A3F9-F6189ABE563D}" dt="2021-09-17T16:20:07.393" v="14791" actId="27636"/>
          <ac:spMkLst>
            <pc:docMk/>
            <pc:sldMk cId="3360285953" sldId="6926"/>
            <ac:spMk id="8" creationId="{069EF958-B018-4A3F-B37F-FC76D1895D41}"/>
          </ac:spMkLst>
        </pc:spChg>
        <pc:picChg chg="del">
          <ac:chgData name="Patsarun Chuaisongkhro" userId="a7a91740-7e8b-4dbd-9143-b6aedb25e6ea" providerId="ADAL" clId="{77C08EB9-5D16-4A9C-A3F9-F6189ABE563D}" dt="2021-09-14T17:15:03.127" v="7642" actId="478"/>
          <ac:picMkLst>
            <pc:docMk/>
            <pc:sldMk cId="3360285953" sldId="6926"/>
            <ac:picMk id="3" creationId="{2046AC4D-5287-40F1-9B39-E162325E1A7A}"/>
          </ac:picMkLst>
        </pc:picChg>
        <pc:picChg chg="add mod">
          <ac:chgData name="Patsarun Chuaisongkhro" userId="a7a91740-7e8b-4dbd-9143-b6aedb25e6ea" providerId="ADAL" clId="{77C08EB9-5D16-4A9C-A3F9-F6189ABE563D}" dt="2021-09-17T16:21:11.249" v="14801" actId="1076"/>
          <ac:picMkLst>
            <pc:docMk/>
            <pc:sldMk cId="3360285953" sldId="6926"/>
            <ac:picMk id="4" creationId="{8937F38B-EFF8-48D3-B178-0312F95FCFF3}"/>
          </ac:picMkLst>
        </pc:picChg>
      </pc:sldChg>
      <pc:sldChg chg="addSp delSp modSp add mod chgLayout">
        <pc:chgData name="Patsarun Chuaisongkhro" userId="a7a91740-7e8b-4dbd-9143-b6aedb25e6ea" providerId="ADAL" clId="{77C08EB9-5D16-4A9C-A3F9-F6189ABE563D}" dt="2021-09-17T16:21:45.413" v="14817" actId="114"/>
        <pc:sldMkLst>
          <pc:docMk/>
          <pc:sldMk cId="2640798270" sldId="6927"/>
        </pc:sldMkLst>
        <pc:spChg chg="del mod">
          <ac:chgData name="Patsarun Chuaisongkhro" userId="a7a91740-7e8b-4dbd-9143-b6aedb25e6ea" providerId="ADAL" clId="{77C08EB9-5D16-4A9C-A3F9-F6189ABE563D}" dt="2021-09-17T16:21:21.652" v="14802" actId="478"/>
          <ac:spMkLst>
            <pc:docMk/>
            <pc:sldMk cId="2640798270" sldId="6927"/>
            <ac:spMk id="6" creationId="{CD8845E2-A7A1-435D-8136-216C879732AF}"/>
          </ac:spMkLst>
        </pc:spChg>
        <pc:spChg chg="mod ord">
          <ac:chgData name="Patsarun Chuaisongkhro" userId="a7a91740-7e8b-4dbd-9143-b6aedb25e6ea" providerId="ADAL" clId="{77C08EB9-5D16-4A9C-A3F9-F6189ABE563D}" dt="2021-09-17T16:21:22.929" v="14804" actId="27636"/>
          <ac:spMkLst>
            <pc:docMk/>
            <pc:sldMk cId="2640798270" sldId="6927"/>
            <ac:spMk id="8" creationId="{069EF958-B018-4A3F-B37F-FC76D1895D41}"/>
          </ac:spMkLst>
        </pc:spChg>
        <pc:spChg chg="add mod ord">
          <ac:chgData name="Patsarun Chuaisongkhro" userId="a7a91740-7e8b-4dbd-9143-b6aedb25e6ea" providerId="ADAL" clId="{77C08EB9-5D16-4A9C-A3F9-F6189ABE563D}" dt="2021-09-17T16:21:45.413" v="14817" actId="114"/>
          <ac:spMkLst>
            <pc:docMk/>
            <pc:sldMk cId="2640798270" sldId="6927"/>
            <ac:spMk id="9" creationId="{A1B386D6-4B80-4602-862A-7E6763F2C4CC}"/>
          </ac:spMkLst>
        </pc:spChg>
        <pc:picChg chg="add mod">
          <ac:chgData name="Patsarun Chuaisongkhro" userId="a7a91740-7e8b-4dbd-9143-b6aedb25e6ea" providerId="ADAL" clId="{77C08EB9-5D16-4A9C-A3F9-F6189ABE563D}" dt="2021-09-14T17:22:09.834" v="7926" actId="1076"/>
          <ac:picMkLst>
            <pc:docMk/>
            <pc:sldMk cId="2640798270" sldId="6927"/>
            <ac:picMk id="3" creationId="{801D2DAC-8BD4-49C3-BA5C-2BB8DA44B6A6}"/>
          </ac:picMkLst>
        </pc:picChg>
        <pc:picChg chg="del">
          <ac:chgData name="Patsarun Chuaisongkhro" userId="a7a91740-7e8b-4dbd-9143-b6aedb25e6ea" providerId="ADAL" clId="{77C08EB9-5D16-4A9C-A3F9-F6189ABE563D}" dt="2021-09-14T17:20:31.801" v="7839" actId="478"/>
          <ac:picMkLst>
            <pc:docMk/>
            <pc:sldMk cId="2640798270" sldId="6927"/>
            <ac:picMk id="4" creationId="{8937F38B-EFF8-48D3-B178-0312F95FCFF3}"/>
          </ac:picMkLst>
        </pc:picChg>
        <pc:picChg chg="add mod">
          <ac:chgData name="Patsarun Chuaisongkhro" userId="a7a91740-7e8b-4dbd-9143-b6aedb25e6ea" providerId="ADAL" clId="{77C08EB9-5D16-4A9C-A3F9-F6189ABE563D}" dt="2021-09-14T17:22:17.655" v="7929" actId="1076"/>
          <ac:picMkLst>
            <pc:docMk/>
            <pc:sldMk cId="2640798270" sldId="6927"/>
            <ac:picMk id="7" creationId="{04F5B1F9-C569-4184-8803-D1B713789374}"/>
          </ac:picMkLst>
        </pc:picChg>
      </pc:sldChg>
      <pc:sldChg chg="addSp delSp modSp add mod ord chgLayout">
        <pc:chgData name="Patsarun Chuaisongkhro" userId="a7a91740-7e8b-4dbd-9143-b6aedb25e6ea" providerId="ADAL" clId="{77C08EB9-5D16-4A9C-A3F9-F6189ABE563D}" dt="2021-09-17T16:22:53.186" v="14829" actId="1076"/>
        <pc:sldMkLst>
          <pc:docMk/>
          <pc:sldMk cId="3501546014" sldId="6928"/>
        </pc:sldMkLst>
        <pc:spChg chg="add mod ord">
          <ac:chgData name="Patsarun Chuaisongkhro" userId="a7a91740-7e8b-4dbd-9143-b6aedb25e6ea" providerId="ADAL" clId="{77C08EB9-5D16-4A9C-A3F9-F6189ABE563D}" dt="2021-09-17T16:22:38.132" v="14825" actId="15"/>
          <ac:spMkLst>
            <pc:docMk/>
            <pc:sldMk cId="3501546014" sldId="6928"/>
            <ac:spMk id="5" creationId="{CE54CDF5-30C2-496F-8938-A583AD55A0C6}"/>
          </ac:spMkLst>
        </pc:spChg>
        <pc:spChg chg="del mod">
          <ac:chgData name="Patsarun Chuaisongkhro" userId="a7a91740-7e8b-4dbd-9143-b6aedb25e6ea" providerId="ADAL" clId="{77C08EB9-5D16-4A9C-A3F9-F6189ABE563D}" dt="2021-09-17T16:22:21.657" v="14818" actId="478"/>
          <ac:spMkLst>
            <pc:docMk/>
            <pc:sldMk cId="3501546014" sldId="6928"/>
            <ac:spMk id="6" creationId="{CD8845E2-A7A1-435D-8136-216C879732AF}"/>
          </ac:spMkLst>
        </pc:spChg>
        <pc:spChg chg="mod ord">
          <ac:chgData name="Patsarun Chuaisongkhro" userId="a7a91740-7e8b-4dbd-9143-b6aedb25e6ea" providerId="ADAL" clId="{77C08EB9-5D16-4A9C-A3F9-F6189ABE563D}" dt="2021-09-17T16:22:22.738" v="14820" actId="27636"/>
          <ac:spMkLst>
            <pc:docMk/>
            <pc:sldMk cId="3501546014" sldId="6928"/>
            <ac:spMk id="8" creationId="{069EF958-B018-4A3F-B37F-FC76D1895D41}"/>
          </ac:spMkLst>
        </pc:spChg>
        <pc:picChg chg="del">
          <ac:chgData name="Patsarun Chuaisongkhro" userId="a7a91740-7e8b-4dbd-9143-b6aedb25e6ea" providerId="ADAL" clId="{77C08EB9-5D16-4A9C-A3F9-F6189ABE563D}" dt="2021-09-14T17:24:35.562" v="7931" actId="478"/>
          <ac:picMkLst>
            <pc:docMk/>
            <pc:sldMk cId="3501546014" sldId="6928"/>
            <ac:picMk id="3" creationId="{801D2DAC-8BD4-49C3-BA5C-2BB8DA44B6A6}"/>
          </ac:picMkLst>
        </pc:picChg>
        <pc:picChg chg="add mod">
          <ac:chgData name="Patsarun Chuaisongkhro" userId="a7a91740-7e8b-4dbd-9143-b6aedb25e6ea" providerId="ADAL" clId="{77C08EB9-5D16-4A9C-A3F9-F6189ABE563D}" dt="2021-09-17T16:22:53.186" v="14829" actId="1076"/>
          <ac:picMkLst>
            <pc:docMk/>
            <pc:sldMk cId="3501546014" sldId="6928"/>
            <ac:picMk id="4" creationId="{21173498-7E8A-4314-AAB3-5D0798228F7E}"/>
          </ac:picMkLst>
        </pc:picChg>
        <pc:picChg chg="del">
          <ac:chgData name="Patsarun Chuaisongkhro" userId="a7a91740-7e8b-4dbd-9143-b6aedb25e6ea" providerId="ADAL" clId="{77C08EB9-5D16-4A9C-A3F9-F6189ABE563D}" dt="2021-09-14T17:24:36.900" v="7932" actId="478"/>
          <ac:picMkLst>
            <pc:docMk/>
            <pc:sldMk cId="3501546014" sldId="6928"/>
            <ac:picMk id="7" creationId="{04F5B1F9-C569-4184-8803-D1B713789374}"/>
          </ac:picMkLst>
        </pc:picChg>
      </pc:sldChg>
      <pc:sldChg chg="delSp modSp add del mod">
        <pc:chgData name="Patsarun Chuaisongkhro" userId="a7a91740-7e8b-4dbd-9143-b6aedb25e6ea" providerId="ADAL" clId="{77C08EB9-5D16-4A9C-A3F9-F6189ABE563D}" dt="2021-09-14T17:59:41.510" v="8785" actId="47"/>
        <pc:sldMkLst>
          <pc:docMk/>
          <pc:sldMk cId="1572276999" sldId="6929"/>
        </pc:sldMkLst>
        <pc:spChg chg="mod">
          <ac:chgData name="Patsarun Chuaisongkhro" userId="a7a91740-7e8b-4dbd-9143-b6aedb25e6ea" providerId="ADAL" clId="{77C08EB9-5D16-4A9C-A3F9-F6189ABE563D}" dt="2021-09-14T17:51:16.856" v="8395" actId="20577"/>
          <ac:spMkLst>
            <pc:docMk/>
            <pc:sldMk cId="1572276999" sldId="6929"/>
            <ac:spMk id="6" creationId="{CD8845E2-A7A1-435D-8136-216C879732AF}"/>
          </ac:spMkLst>
        </pc:spChg>
        <pc:spChg chg="mod">
          <ac:chgData name="Patsarun Chuaisongkhro" userId="a7a91740-7e8b-4dbd-9143-b6aedb25e6ea" providerId="ADAL" clId="{77C08EB9-5D16-4A9C-A3F9-F6189ABE563D}" dt="2021-09-14T17:36:17.588" v="8017" actId="20577"/>
          <ac:spMkLst>
            <pc:docMk/>
            <pc:sldMk cId="1572276999" sldId="6929"/>
            <ac:spMk id="8" creationId="{069EF958-B018-4A3F-B37F-FC76D1895D41}"/>
          </ac:spMkLst>
        </pc:spChg>
        <pc:picChg chg="del">
          <ac:chgData name="Patsarun Chuaisongkhro" userId="a7a91740-7e8b-4dbd-9143-b6aedb25e6ea" providerId="ADAL" clId="{77C08EB9-5D16-4A9C-A3F9-F6189ABE563D}" dt="2021-09-14T17:36:25.067" v="8020" actId="478"/>
          <ac:picMkLst>
            <pc:docMk/>
            <pc:sldMk cId="1572276999" sldId="6929"/>
            <ac:picMk id="3" creationId="{79782D34-DACD-47E2-8F34-F9D81C874D24}"/>
          </ac:picMkLst>
        </pc:picChg>
        <pc:picChg chg="del">
          <ac:chgData name="Patsarun Chuaisongkhro" userId="a7a91740-7e8b-4dbd-9143-b6aedb25e6ea" providerId="ADAL" clId="{77C08EB9-5D16-4A9C-A3F9-F6189ABE563D}" dt="2021-09-14T17:36:23.357" v="8019" actId="478"/>
          <ac:picMkLst>
            <pc:docMk/>
            <pc:sldMk cId="1572276999" sldId="6929"/>
            <ac:picMk id="5" creationId="{1B967D29-F8F1-4781-B3E1-B85A350EFC51}"/>
          </ac:picMkLst>
        </pc:picChg>
        <pc:picChg chg="del">
          <ac:chgData name="Patsarun Chuaisongkhro" userId="a7a91740-7e8b-4dbd-9143-b6aedb25e6ea" providerId="ADAL" clId="{77C08EB9-5D16-4A9C-A3F9-F6189ABE563D}" dt="2021-09-14T17:36:21.633" v="8018" actId="478"/>
          <ac:picMkLst>
            <pc:docMk/>
            <pc:sldMk cId="1572276999" sldId="6929"/>
            <ac:picMk id="10" creationId="{36C500AC-AA19-42A7-B427-B0B6202F889C}"/>
          </ac:picMkLst>
        </pc:picChg>
      </pc:sldChg>
      <pc:sldChg chg="addSp delSp modSp add mod ord chgLayout">
        <pc:chgData name="Patsarun Chuaisongkhro" userId="a7a91740-7e8b-4dbd-9143-b6aedb25e6ea" providerId="ADAL" clId="{77C08EB9-5D16-4A9C-A3F9-F6189ABE563D}" dt="2021-09-17T16:13:43.898" v="14670" actId="20577"/>
        <pc:sldMkLst>
          <pc:docMk/>
          <pc:sldMk cId="1299937131" sldId="6930"/>
        </pc:sldMkLst>
        <pc:spChg chg="add mod ord">
          <ac:chgData name="Patsarun Chuaisongkhro" userId="a7a91740-7e8b-4dbd-9143-b6aedb25e6ea" providerId="ADAL" clId="{77C08EB9-5D16-4A9C-A3F9-F6189ABE563D}" dt="2021-09-17T16:13:43.898" v="14670" actId="20577"/>
          <ac:spMkLst>
            <pc:docMk/>
            <pc:sldMk cId="1299937131" sldId="6930"/>
            <ac:spMk id="2" creationId="{DA116B61-5159-42DD-8FDD-5D014BC81FAB}"/>
          </ac:spMkLst>
        </pc:spChg>
        <pc:spChg chg="del mod">
          <ac:chgData name="Patsarun Chuaisongkhro" userId="a7a91740-7e8b-4dbd-9143-b6aedb25e6ea" providerId="ADAL" clId="{77C08EB9-5D16-4A9C-A3F9-F6189ABE563D}" dt="2021-09-17T16:12:41.575" v="14642" actId="478"/>
          <ac:spMkLst>
            <pc:docMk/>
            <pc:sldMk cId="1299937131" sldId="6930"/>
            <ac:spMk id="6" creationId="{CD8845E2-A7A1-435D-8136-216C879732AF}"/>
          </ac:spMkLst>
        </pc:spChg>
        <pc:spChg chg="mod ord">
          <ac:chgData name="Patsarun Chuaisongkhro" userId="a7a91740-7e8b-4dbd-9143-b6aedb25e6ea" providerId="ADAL" clId="{77C08EB9-5D16-4A9C-A3F9-F6189ABE563D}" dt="2021-09-17T16:12:43.018" v="14644" actId="27636"/>
          <ac:spMkLst>
            <pc:docMk/>
            <pc:sldMk cId="1299937131" sldId="6930"/>
            <ac:spMk id="8" creationId="{069EF958-B018-4A3F-B37F-FC76D1895D41}"/>
          </ac:spMkLst>
        </pc:spChg>
      </pc:sldChg>
      <pc:sldChg chg="addSp delSp modSp add mod ord chgLayout">
        <pc:chgData name="Patsarun Chuaisongkhro" userId="a7a91740-7e8b-4dbd-9143-b6aedb25e6ea" providerId="ADAL" clId="{77C08EB9-5D16-4A9C-A3F9-F6189ABE563D}" dt="2021-09-17T16:12:31.451" v="14641" actId="15"/>
        <pc:sldMkLst>
          <pc:docMk/>
          <pc:sldMk cId="3177572007" sldId="6931"/>
        </pc:sldMkLst>
        <pc:spChg chg="add mod ord">
          <ac:chgData name="Patsarun Chuaisongkhro" userId="a7a91740-7e8b-4dbd-9143-b6aedb25e6ea" providerId="ADAL" clId="{77C08EB9-5D16-4A9C-A3F9-F6189ABE563D}" dt="2021-09-17T16:12:31.451" v="14641" actId="15"/>
          <ac:spMkLst>
            <pc:docMk/>
            <pc:sldMk cId="3177572007" sldId="6931"/>
            <ac:spMk id="2" creationId="{64C21839-6BE0-457F-A167-C0135A36790B}"/>
          </ac:spMkLst>
        </pc:spChg>
        <pc:spChg chg="del mod">
          <ac:chgData name="Patsarun Chuaisongkhro" userId="a7a91740-7e8b-4dbd-9143-b6aedb25e6ea" providerId="ADAL" clId="{77C08EB9-5D16-4A9C-A3F9-F6189ABE563D}" dt="2021-09-17T16:12:07.350" v="14632" actId="478"/>
          <ac:spMkLst>
            <pc:docMk/>
            <pc:sldMk cId="3177572007" sldId="6931"/>
            <ac:spMk id="6" creationId="{CD8845E2-A7A1-435D-8136-216C879732AF}"/>
          </ac:spMkLst>
        </pc:spChg>
        <pc:spChg chg="mod ord">
          <ac:chgData name="Patsarun Chuaisongkhro" userId="a7a91740-7e8b-4dbd-9143-b6aedb25e6ea" providerId="ADAL" clId="{77C08EB9-5D16-4A9C-A3F9-F6189ABE563D}" dt="2021-09-17T16:12:09.258" v="14634" actId="27636"/>
          <ac:spMkLst>
            <pc:docMk/>
            <pc:sldMk cId="3177572007" sldId="6931"/>
            <ac:spMk id="8" creationId="{069EF958-B018-4A3F-B37F-FC76D1895D41}"/>
          </ac:spMkLst>
        </pc:spChg>
      </pc:sldChg>
      <pc:sldChg chg="addSp delSp modSp add mod chgLayout">
        <pc:chgData name="Patsarun Chuaisongkhro" userId="a7a91740-7e8b-4dbd-9143-b6aedb25e6ea" providerId="ADAL" clId="{77C08EB9-5D16-4A9C-A3F9-F6189ABE563D}" dt="2021-09-17T16:10:09.242" v="14608" actId="15"/>
        <pc:sldMkLst>
          <pc:docMk/>
          <pc:sldMk cId="2470946823" sldId="6932"/>
        </pc:sldMkLst>
        <pc:spChg chg="del mod">
          <ac:chgData name="Patsarun Chuaisongkhro" userId="a7a91740-7e8b-4dbd-9143-b6aedb25e6ea" providerId="ADAL" clId="{77C08EB9-5D16-4A9C-A3F9-F6189ABE563D}" dt="2021-09-17T16:10:00.116" v="14604" actId="478"/>
          <ac:spMkLst>
            <pc:docMk/>
            <pc:sldMk cId="2470946823" sldId="6932"/>
            <ac:spMk id="6" creationId="{CD8845E2-A7A1-435D-8136-216C879732AF}"/>
          </ac:spMkLst>
        </pc:spChg>
        <pc:spChg chg="del">
          <ac:chgData name="Patsarun Chuaisongkhro" userId="a7a91740-7e8b-4dbd-9143-b6aedb25e6ea" providerId="ADAL" clId="{77C08EB9-5D16-4A9C-A3F9-F6189ABE563D}" dt="2021-09-16T15:02:53.363" v="10563" actId="478"/>
          <ac:spMkLst>
            <pc:docMk/>
            <pc:sldMk cId="2470946823" sldId="6932"/>
            <ac:spMk id="8" creationId="{069EF958-B018-4A3F-B37F-FC76D1895D41}"/>
          </ac:spMkLst>
        </pc:spChg>
        <pc:spChg chg="add del mod">
          <ac:chgData name="Patsarun Chuaisongkhro" userId="a7a91740-7e8b-4dbd-9143-b6aedb25e6ea" providerId="ADAL" clId="{77C08EB9-5D16-4A9C-A3F9-F6189ABE563D}" dt="2021-09-16T15:02:56.545" v="10568" actId="478"/>
          <ac:spMkLst>
            <pc:docMk/>
            <pc:sldMk cId="2470946823" sldId="6932"/>
            <ac:spMk id="10" creationId="{AB99BEBC-4E6A-4DF3-A857-1F9A6F38155F}"/>
          </ac:spMkLst>
        </pc:spChg>
        <pc:spChg chg="add del mod">
          <ac:chgData name="Patsarun Chuaisongkhro" userId="a7a91740-7e8b-4dbd-9143-b6aedb25e6ea" providerId="ADAL" clId="{77C08EB9-5D16-4A9C-A3F9-F6189ABE563D}" dt="2021-09-16T15:02:54.561" v="10567"/>
          <ac:spMkLst>
            <pc:docMk/>
            <pc:sldMk cId="2470946823" sldId="6932"/>
            <ac:spMk id="11" creationId="{23B5B199-E18E-4E57-A15A-ABF6DB2820BC}"/>
          </ac:spMkLst>
        </pc:spChg>
        <pc:spChg chg="add mod ord">
          <ac:chgData name="Patsarun Chuaisongkhro" userId="a7a91740-7e8b-4dbd-9143-b6aedb25e6ea" providerId="ADAL" clId="{77C08EB9-5D16-4A9C-A3F9-F6189ABE563D}" dt="2021-09-17T16:10:01.945" v="14606" actId="27636"/>
          <ac:spMkLst>
            <pc:docMk/>
            <pc:sldMk cId="2470946823" sldId="6932"/>
            <ac:spMk id="12" creationId="{79D5A38A-1620-48E9-BE48-EA61969BFD23}"/>
          </ac:spMkLst>
        </pc:spChg>
        <pc:spChg chg="add mod ord">
          <ac:chgData name="Patsarun Chuaisongkhro" userId="a7a91740-7e8b-4dbd-9143-b6aedb25e6ea" providerId="ADAL" clId="{77C08EB9-5D16-4A9C-A3F9-F6189ABE563D}" dt="2021-09-17T16:10:09.242" v="14608" actId="15"/>
          <ac:spMkLst>
            <pc:docMk/>
            <pc:sldMk cId="2470946823" sldId="6932"/>
            <ac:spMk id="13" creationId="{02569704-8CB2-423A-B7AE-C04F643E9B2E}"/>
          </ac:spMkLst>
        </pc:spChg>
        <pc:picChg chg="add mod">
          <ac:chgData name="Patsarun Chuaisongkhro" userId="a7a91740-7e8b-4dbd-9143-b6aedb25e6ea" providerId="ADAL" clId="{77C08EB9-5D16-4A9C-A3F9-F6189ABE563D}" dt="2021-09-15T14:35:38.773" v="8912" actId="1076"/>
          <ac:picMkLst>
            <pc:docMk/>
            <pc:sldMk cId="2470946823" sldId="6932"/>
            <ac:picMk id="3" creationId="{DF6BEA05-7D39-4990-8472-184C36C68E59}"/>
          </ac:picMkLst>
        </pc:picChg>
        <pc:picChg chg="del">
          <ac:chgData name="Patsarun Chuaisongkhro" userId="a7a91740-7e8b-4dbd-9143-b6aedb25e6ea" providerId="ADAL" clId="{77C08EB9-5D16-4A9C-A3F9-F6189ABE563D}" dt="2021-09-15T14:33:23.683" v="8813" actId="478"/>
          <ac:picMkLst>
            <pc:docMk/>
            <pc:sldMk cId="2470946823" sldId="6932"/>
            <ac:picMk id="5" creationId="{0F2DB8B2-2EB2-418F-8112-C0727C37F91F}"/>
          </ac:picMkLst>
        </pc:picChg>
        <pc:picChg chg="add mod">
          <ac:chgData name="Patsarun Chuaisongkhro" userId="a7a91740-7e8b-4dbd-9143-b6aedb25e6ea" providerId="ADAL" clId="{77C08EB9-5D16-4A9C-A3F9-F6189ABE563D}" dt="2021-09-15T14:35:40.351" v="8913" actId="1076"/>
          <ac:picMkLst>
            <pc:docMk/>
            <pc:sldMk cId="2470946823" sldId="6932"/>
            <ac:picMk id="7" creationId="{4611FC69-8E19-4DAF-96CB-045C770E5FBF}"/>
          </ac:picMkLst>
        </pc:picChg>
      </pc:sldChg>
      <pc:sldChg chg="addSp delSp modSp add mod chgLayout">
        <pc:chgData name="Patsarun Chuaisongkhro" userId="a7a91740-7e8b-4dbd-9143-b6aedb25e6ea" providerId="ADAL" clId="{77C08EB9-5D16-4A9C-A3F9-F6189ABE563D}" dt="2021-09-17T16:12:02.059" v="14631" actId="5793"/>
        <pc:sldMkLst>
          <pc:docMk/>
          <pc:sldMk cId="4252310643" sldId="6933"/>
        </pc:sldMkLst>
        <pc:spChg chg="add del mod">
          <ac:chgData name="Patsarun Chuaisongkhro" userId="a7a91740-7e8b-4dbd-9143-b6aedb25e6ea" providerId="ADAL" clId="{77C08EB9-5D16-4A9C-A3F9-F6189ABE563D}" dt="2021-09-16T15:03:24.005" v="10577" actId="478"/>
          <ac:spMkLst>
            <pc:docMk/>
            <pc:sldMk cId="4252310643" sldId="6933"/>
            <ac:spMk id="3" creationId="{6805F5A1-AA5D-4B2F-8B35-1A2676B5AEAF}"/>
          </ac:spMkLst>
        </pc:spChg>
        <pc:spChg chg="add mod ord">
          <ac:chgData name="Patsarun Chuaisongkhro" userId="a7a91740-7e8b-4dbd-9143-b6aedb25e6ea" providerId="ADAL" clId="{77C08EB9-5D16-4A9C-A3F9-F6189ABE563D}" dt="2021-09-17T16:12:02.059" v="14631" actId="5793"/>
          <ac:spMkLst>
            <pc:docMk/>
            <pc:sldMk cId="4252310643" sldId="6933"/>
            <ac:spMk id="4" creationId="{CBEBD478-AD85-4039-9EB6-DE0760F05C6E}"/>
          </ac:spMkLst>
        </pc:spChg>
        <pc:spChg chg="del mod">
          <ac:chgData name="Patsarun Chuaisongkhro" userId="a7a91740-7e8b-4dbd-9143-b6aedb25e6ea" providerId="ADAL" clId="{77C08EB9-5D16-4A9C-A3F9-F6189ABE563D}" dt="2021-09-17T16:11:52.302" v="14626" actId="478"/>
          <ac:spMkLst>
            <pc:docMk/>
            <pc:sldMk cId="4252310643" sldId="6933"/>
            <ac:spMk id="6" creationId="{CD8845E2-A7A1-435D-8136-216C879732AF}"/>
          </ac:spMkLst>
        </pc:spChg>
        <pc:spChg chg="del">
          <ac:chgData name="Patsarun Chuaisongkhro" userId="a7a91740-7e8b-4dbd-9143-b6aedb25e6ea" providerId="ADAL" clId="{77C08EB9-5D16-4A9C-A3F9-F6189ABE563D}" dt="2021-09-16T15:03:21.357" v="10576" actId="478"/>
          <ac:spMkLst>
            <pc:docMk/>
            <pc:sldMk cId="4252310643" sldId="6933"/>
            <ac:spMk id="8" creationId="{069EF958-B018-4A3F-B37F-FC76D1895D41}"/>
          </ac:spMkLst>
        </pc:spChg>
        <pc:spChg chg="add mod ord">
          <ac:chgData name="Patsarun Chuaisongkhro" userId="a7a91740-7e8b-4dbd-9143-b6aedb25e6ea" providerId="ADAL" clId="{77C08EB9-5D16-4A9C-A3F9-F6189ABE563D}" dt="2021-09-17T16:11:58.187" v="14628" actId="27636"/>
          <ac:spMkLst>
            <pc:docMk/>
            <pc:sldMk cId="4252310643" sldId="6933"/>
            <ac:spMk id="9" creationId="{1911CEB0-50F3-4990-B575-F053667D1413}"/>
          </ac:spMkLst>
        </pc:spChg>
        <pc:picChg chg="add mod">
          <ac:chgData name="Patsarun Chuaisongkhro" userId="a7a91740-7e8b-4dbd-9143-b6aedb25e6ea" providerId="ADAL" clId="{77C08EB9-5D16-4A9C-A3F9-F6189ABE563D}" dt="2021-09-15T14:40:56.520" v="8936" actId="1076"/>
          <ac:picMkLst>
            <pc:docMk/>
            <pc:sldMk cId="4252310643" sldId="6933"/>
            <ac:picMk id="5" creationId="{4339BE6E-173D-46F0-A348-F591A7CE7C38}"/>
          </ac:picMkLst>
        </pc:picChg>
        <pc:picChg chg="del">
          <ac:chgData name="Patsarun Chuaisongkhro" userId="a7a91740-7e8b-4dbd-9143-b6aedb25e6ea" providerId="ADAL" clId="{77C08EB9-5D16-4A9C-A3F9-F6189ABE563D}" dt="2021-09-15T14:40:36.174" v="8932" actId="478"/>
          <ac:picMkLst>
            <pc:docMk/>
            <pc:sldMk cId="4252310643" sldId="6933"/>
            <ac:picMk id="7" creationId="{7EC738EE-FBA1-4D9C-98CE-23F09314333D}"/>
          </ac:picMkLst>
        </pc:picChg>
      </pc:sldChg>
      <pc:sldChg chg="addSp delSp modSp add mod ord chgLayout">
        <pc:chgData name="Patsarun Chuaisongkhro" userId="a7a91740-7e8b-4dbd-9143-b6aedb25e6ea" providerId="ADAL" clId="{77C08EB9-5D16-4A9C-A3F9-F6189ABE563D}" dt="2021-09-17T16:09:48.857" v="14603" actId="1076"/>
        <pc:sldMkLst>
          <pc:docMk/>
          <pc:sldMk cId="2749056221" sldId="6934"/>
        </pc:sldMkLst>
        <pc:spChg chg="del">
          <ac:chgData name="Patsarun Chuaisongkhro" userId="a7a91740-7e8b-4dbd-9143-b6aedb25e6ea" providerId="ADAL" clId="{77C08EB9-5D16-4A9C-A3F9-F6189ABE563D}" dt="2021-09-17T16:07:48.175" v="14551" actId="478"/>
          <ac:spMkLst>
            <pc:docMk/>
            <pc:sldMk cId="2749056221" sldId="6934"/>
            <ac:spMk id="6" creationId="{CD8845E2-A7A1-435D-8136-216C879732AF}"/>
          </ac:spMkLst>
        </pc:spChg>
        <pc:spChg chg="del mod">
          <ac:chgData name="Patsarun Chuaisongkhro" userId="a7a91740-7e8b-4dbd-9143-b6aedb25e6ea" providerId="ADAL" clId="{77C08EB9-5D16-4A9C-A3F9-F6189ABE563D}" dt="2021-09-16T15:02:42.965" v="10556" actId="478"/>
          <ac:spMkLst>
            <pc:docMk/>
            <pc:sldMk cId="2749056221" sldId="6934"/>
            <ac:spMk id="8" creationId="{069EF958-B018-4A3F-B37F-FC76D1895D41}"/>
          </ac:spMkLst>
        </pc:spChg>
        <pc:spChg chg="add del mod">
          <ac:chgData name="Patsarun Chuaisongkhro" userId="a7a91740-7e8b-4dbd-9143-b6aedb25e6ea" providerId="ADAL" clId="{77C08EB9-5D16-4A9C-A3F9-F6189ABE563D}" dt="2021-09-16T15:02:46.114" v="10561" actId="478"/>
          <ac:spMkLst>
            <pc:docMk/>
            <pc:sldMk cId="2749056221" sldId="6934"/>
            <ac:spMk id="9" creationId="{6E1738EF-E82F-4214-8E62-B26975C57136}"/>
          </ac:spMkLst>
        </pc:spChg>
        <pc:spChg chg="add del mod">
          <ac:chgData name="Patsarun Chuaisongkhro" userId="a7a91740-7e8b-4dbd-9143-b6aedb25e6ea" providerId="ADAL" clId="{77C08EB9-5D16-4A9C-A3F9-F6189ABE563D}" dt="2021-09-16T15:02:44.180" v="10560"/>
          <ac:spMkLst>
            <pc:docMk/>
            <pc:sldMk cId="2749056221" sldId="6934"/>
            <ac:spMk id="11" creationId="{826EFC20-7B44-492E-916F-B13EF3AAEA59}"/>
          </ac:spMkLst>
        </pc:spChg>
        <pc:spChg chg="add mod ord">
          <ac:chgData name="Patsarun Chuaisongkhro" userId="a7a91740-7e8b-4dbd-9143-b6aedb25e6ea" providerId="ADAL" clId="{77C08EB9-5D16-4A9C-A3F9-F6189ABE563D}" dt="2021-09-17T16:07:50.089" v="14553" actId="27636"/>
          <ac:spMkLst>
            <pc:docMk/>
            <pc:sldMk cId="2749056221" sldId="6934"/>
            <ac:spMk id="12" creationId="{E8158854-35FD-4102-8541-DCF5D3667DDB}"/>
          </ac:spMkLst>
        </pc:spChg>
        <pc:spChg chg="add mod ord">
          <ac:chgData name="Patsarun Chuaisongkhro" userId="a7a91740-7e8b-4dbd-9143-b6aedb25e6ea" providerId="ADAL" clId="{77C08EB9-5D16-4A9C-A3F9-F6189ABE563D}" dt="2021-09-17T16:09:32.148" v="14599" actId="167"/>
          <ac:spMkLst>
            <pc:docMk/>
            <pc:sldMk cId="2749056221" sldId="6934"/>
            <ac:spMk id="13" creationId="{0640A441-2387-4D9B-92A6-7679C9C60324}"/>
          </ac:spMkLst>
        </pc:spChg>
        <pc:picChg chg="mod ord">
          <ac:chgData name="Patsarun Chuaisongkhro" userId="a7a91740-7e8b-4dbd-9143-b6aedb25e6ea" providerId="ADAL" clId="{77C08EB9-5D16-4A9C-A3F9-F6189ABE563D}" dt="2021-09-17T16:09:48.857" v="14603" actId="1076"/>
          <ac:picMkLst>
            <pc:docMk/>
            <pc:sldMk cId="2749056221" sldId="6934"/>
            <ac:picMk id="3" creationId="{79782D34-DACD-47E2-8F34-F9D81C874D24}"/>
          </ac:picMkLst>
        </pc:picChg>
        <pc:picChg chg="add mod">
          <ac:chgData name="Patsarun Chuaisongkhro" userId="a7a91740-7e8b-4dbd-9143-b6aedb25e6ea" providerId="ADAL" clId="{77C08EB9-5D16-4A9C-A3F9-F6189ABE563D}" dt="2021-09-17T16:09:39.507" v="14600" actId="1076"/>
          <ac:picMkLst>
            <pc:docMk/>
            <pc:sldMk cId="2749056221" sldId="6934"/>
            <ac:picMk id="4" creationId="{F9CC86BF-F691-40B2-B152-35764AD1B516}"/>
          </ac:picMkLst>
        </pc:picChg>
        <pc:picChg chg="del">
          <ac:chgData name="Patsarun Chuaisongkhro" userId="a7a91740-7e8b-4dbd-9143-b6aedb25e6ea" providerId="ADAL" clId="{77C08EB9-5D16-4A9C-A3F9-F6189ABE563D}" dt="2021-09-15T14:46:43.196" v="9003" actId="478"/>
          <ac:picMkLst>
            <pc:docMk/>
            <pc:sldMk cId="2749056221" sldId="6934"/>
            <ac:picMk id="5" creationId="{1B967D29-F8F1-4781-B3E1-B85A350EFC51}"/>
          </ac:picMkLst>
        </pc:picChg>
        <pc:picChg chg="del">
          <ac:chgData name="Patsarun Chuaisongkhro" userId="a7a91740-7e8b-4dbd-9143-b6aedb25e6ea" providerId="ADAL" clId="{77C08EB9-5D16-4A9C-A3F9-F6189ABE563D}" dt="2021-09-15T14:46:41.707" v="9002" actId="478"/>
          <ac:picMkLst>
            <pc:docMk/>
            <pc:sldMk cId="2749056221" sldId="6934"/>
            <ac:picMk id="10" creationId="{36C500AC-AA19-42A7-B427-B0B6202F889C}"/>
          </ac:picMkLst>
        </pc:picChg>
      </pc:sldChg>
      <pc:sldChg chg="addSp delSp modSp add mod ord chgLayout">
        <pc:chgData name="Patsarun Chuaisongkhro" userId="a7a91740-7e8b-4dbd-9143-b6aedb25e6ea" providerId="ADAL" clId="{77C08EB9-5D16-4A9C-A3F9-F6189ABE563D}" dt="2021-09-18T16:44:44.321" v="15860" actId="20577"/>
        <pc:sldMkLst>
          <pc:docMk/>
          <pc:sldMk cId="1856578702" sldId="6935"/>
        </pc:sldMkLst>
        <pc:spChg chg="add del mod ord">
          <ac:chgData name="Patsarun Chuaisongkhro" userId="a7a91740-7e8b-4dbd-9143-b6aedb25e6ea" providerId="ADAL" clId="{77C08EB9-5D16-4A9C-A3F9-F6189ABE563D}" dt="2021-09-17T16:39:36.371" v="14960" actId="700"/>
          <ac:spMkLst>
            <pc:docMk/>
            <pc:sldMk cId="1856578702" sldId="6935"/>
            <ac:spMk id="2" creationId="{40FA85D0-A2E0-44BB-B48C-7E429AEBD325}"/>
          </ac:spMkLst>
        </pc:spChg>
        <pc:spChg chg="add mod ord">
          <ac:chgData name="Patsarun Chuaisongkhro" userId="a7a91740-7e8b-4dbd-9143-b6aedb25e6ea" providerId="ADAL" clId="{77C08EB9-5D16-4A9C-A3F9-F6189ABE563D}" dt="2021-09-18T16:44:44.321" v="15860" actId="20577"/>
          <ac:spMkLst>
            <pc:docMk/>
            <pc:sldMk cId="1856578702" sldId="6935"/>
            <ac:spMk id="3" creationId="{9867A281-2947-4E33-8BA8-0AD2A0221E9D}"/>
          </ac:spMkLst>
        </pc:spChg>
        <pc:spChg chg="add del mod">
          <ac:chgData name="Patsarun Chuaisongkhro" userId="a7a91740-7e8b-4dbd-9143-b6aedb25e6ea" providerId="ADAL" clId="{77C08EB9-5D16-4A9C-A3F9-F6189ABE563D}" dt="2021-09-17T16:39:40.991" v="14962" actId="478"/>
          <ac:spMkLst>
            <pc:docMk/>
            <pc:sldMk cId="1856578702" sldId="6935"/>
            <ac:spMk id="6" creationId="{CD8845E2-A7A1-435D-8136-216C879732AF}"/>
          </ac:spMkLst>
        </pc:spChg>
        <pc:spChg chg="mod ord">
          <ac:chgData name="Patsarun Chuaisongkhro" userId="a7a91740-7e8b-4dbd-9143-b6aedb25e6ea" providerId="ADAL" clId="{77C08EB9-5D16-4A9C-A3F9-F6189ABE563D}" dt="2021-09-17T16:39:48.215" v="14964" actId="27636"/>
          <ac:spMkLst>
            <pc:docMk/>
            <pc:sldMk cId="1856578702" sldId="6935"/>
            <ac:spMk id="8" creationId="{069EF958-B018-4A3F-B37F-FC76D1895D41}"/>
          </ac:spMkLst>
        </pc:spChg>
        <pc:picChg chg="add mod">
          <ac:chgData name="Patsarun Chuaisongkhro" userId="a7a91740-7e8b-4dbd-9143-b6aedb25e6ea" providerId="ADAL" clId="{77C08EB9-5D16-4A9C-A3F9-F6189ABE563D}" dt="2021-09-17T16:43:01.252" v="15044" actId="1076"/>
          <ac:picMkLst>
            <pc:docMk/>
            <pc:sldMk cId="1856578702" sldId="6935"/>
            <ac:picMk id="5" creationId="{D0971E95-1451-4836-A646-60C0BA965135}"/>
          </ac:picMkLst>
        </pc:picChg>
      </pc:sldChg>
      <pc:sldChg chg="addSp delSp modSp add mod ord chgLayout">
        <pc:chgData name="Patsarun Chuaisongkhro" userId="a7a91740-7e8b-4dbd-9143-b6aedb25e6ea" providerId="ADAL" clId="{77C08EB9-5D16-4A9C-A3F9-F6189ABE563D}" dt="2021-09-17T16:46:25.177" v="15079" actId="1076"/>
        <pc:sldMkLst>
          <pc:docMk/>
          <pc:sldMk cId="1252368455" sldId="6936"/>
        </pc:sldMkLst>
        <pc:spChg chg="del mod">
          <ac:chgData name="Patsarun Chuaisongkhro" userId="a7a91740-7e8b-4dbd-9143-b6aedb25e6ea" providerId="ADAL" clId="{77C08EB9-5D16-4A9C-A3F9-F6189ABE563D}" dt="2021-09-17T16:43:30.047" v="15055" actId="478"/>
          <ac:spMkLst>
            <pc:docMk/>
            <pc:sldMk cId="1252368455" sldId="6936"/>
            <ac:spMk id="6" creationId="{CD8845E2-A7A1-435D-8136-216C879732AF}"/>
          </ac:spMkLst>
        </pc:spChg>
        <pc:spChg chg="mod ord">
          <ac:chgData name="Patsarun Chuaisongkhro" userId="a7a91740-7e8b-4dbd-9143-b6aedb25e6ea" providerId="ADAL" clId="{77C08EB9-5D16-4A9C-A3F9-F6189ABE563D}" dt="2021-09-17T16:43:31.135" v="15057" actId="27636"/>
          <ac:spMkLst>
            <pc:docMk/>
            <pc:sldMk cId="1252368455" sldId="6936"/>
            <ac:spMk id="8" creationId="{069EF958-B018-4A3F-B37F-FC76D1895D41}"/>
          </ac:spMkLst>
        </pc:spChg>
        <pc:spChg chg="add mod ord">
          <ac:chgData name="Patsarun Chuaisongkhro" userId="a7a91740-7e8b-4dbd-9143-b6aedb25e6ea" providerId="ADAL" clId="{77C08EB9-5D16-4A9C-A3F9-F6189ABE563D}" dt="2021-09-17T16:43:36.721" v="15059" actId="15"/>
          <ac:spMkLst>
            <pc:docMk/>
            <pc:sldMk cId="1252368455" sldId="6936"/>
            <ac:spMk id="13" creationId="{37B60682-C4BF-4C63-ADD7-82CECA628847}"/>
          </ac:spMkLst>
        </pc:spChg>
        <pc:picChg chg="add del mod">
          <ac:chgData name="Patsarun Chuaisongkhro" userId="a7a91740-7e8b-4dbd-9143-b6aedb25e6ea" providerId="ADAL" clId="{77C08EB9-5D16-4A9C-A3F9-F6189ABE563D}" dt="2021-09-15T16:24:27.041" v="9312" actId="478"/>
          <ac:picMkLst>
            <pc:docMk/>
            <pc:sldMk cId="1252368455" sldId="6936"/>
            <ac:picMk id="3" creationId="{EC73DC8A-0D8D-4D09-844E-0139E414838A}"/>
          </ac:picMkLst>
        </pc:picChg>
        <pc:picChg chg="add del mod">
          <ac:chgData name="Patsarun Chuaisongkhro" userId="a7a91740-7e8b-4dbd-9143-b6aedb25e6ea" providerId="ADAL" clId="{77C08EB9-5D16-4A9C-A3F9-F6189ABE563D}" dt="2021-09-15T16:25:32.347" v="9323" actId="478"/>
          <ac:picMkLst>
            <pc:docMk/>
            <pc:sldMk cId="1252368455" sldId="6936"/>
            <ac:picMk id="5" creationId="{B9D03DAE-FAE6-42D4-9DE1-5D9931DEFD30}"/>
          </ac:picMkLst>
        </pc:picChg>
        <pc:picChg chg="add mod ord">
          <ac:chgData name="Patsarun Chuaisongkhro" userId="a7a91740-7e8b-4dbd-9143-b6aedb25e6ea" providerId="ADAL" clId="{77C08EB9-5D16-4A9C-A3F9-F6189ABE563D}" dt="2021-09-17T16:46:25.177" v="15079" actId="1076"/>
          <ac:picMkLst>
            <pc:docMk/>
            <pc:sldMk cId="1252368455" sldId="6936"/>
            <ac:picMk id="9" creationId="{121DF092-AF0B-4E54-8AC7-4CEF62B26491}"/>
          </ac:picMkLst>
        </pc:picChg>
        <pc:picChg chg="add mod">
          <ac:chgData name="Patsarun Chuaisongkhro" userId="a7a91740-7e8b-4dbd-9143-b6aedb25e6ea" providerId="ADAL" clId="{77C08EB9-5D16-4A9C-A3F9-F6189ABE563D}" dt="2021-09-15T16:42:29.623" v="9342" actId="1076"/>
          <ac:picMkLst>
            <pc:docMk/>
            <pc:sldMk cId="1252368455" sldId="6936"/>
            <ac:picMk id="11" creationId="{5E5C8A13-7D19-40F6-8075-F2DD5A718A64}"/>
          </ac:picMkLst>
        </pc:picChg>
        <pc:picChg chg="add mod ord">
          <ac:chgData name="Patsarun Chuaisongkhro" userId="a7a91740-7e8b-4dbd-9143-b6aedb25e6ea" providerId="ADAL" clId="{77C08EB9-5D16-4A9C-A3F9-F6189ABE563D}" dt="2021-09-17T16:45:06.478" v="15071" actId="1076"/>
          <ac:picMkLst>
            <pc:docMk/>
            <pc:sldMk cId="1252368455" sldId="6936"/>
            <ac:picMk id="12" creationId="{1032068E-AB50-4575-B6D9-4DC412D7DC0E}"/>
          </ac:picMkLst>
        </pc:picChg>
        <pc:picChg chg="add del mod">
          <ac:chgData name="Patsarun Chuaisongkhro" userId="a7a91740-7e8b-4dbd-9143-b6aedb25e6ea" providerId="ADAL" clId="{77C08EB9-5D16-4A9C-A3F9-F6189ABE563D}" dt="2021-09-15T16:20:31.384" v="9276" actId="478"/>
          <ac:picMkLst>
            <pc:docMk/>
            <pc:sldMk cId="1252368455" sldId="6936"/>
            <ac:picMk id="2050" creationId="{3AC3DECD-EBE1-48EC-B083-F2401995B2D7}"/>
          </ac:picMkLst>
        </pc:picChg>
        <pc:picChg chg="add del mod">
          <ac:chgData name="Patsarun Chuaisongkhro" userId="a7a91740-7e8b-4dbd-9143-b6aedb25e6ea" providerId="ADAL" clId="{77C08EB9-5D16-4A9C-A3F9-F6189ABE563D}" dt="2021-09-15T16:41:43.511" v="9331" actId="478"/>
          <ac:picMkLst>
            <pc:docMk/>
            <pc:sldMk cId="1252368455" sldId="6936"/>
            <ac:picMk id="2052" creationId="{A60ADAE1-00E1-4CE2-988E-D1495AD583D6}"/>
          </ac:picMkLst>
        </pc:picChg>
      </pc:sldChg>
      <pc:sldChg chg="addSp delSp modSp add mod ord chgLayout">
        <pc:chgData name="Patsarun Chuaisongkhro" userId="a7a91740-7e8b-4dbd-9143-b6aedb25e6ea" providerId="ADAL" clId="{77C08EB9-5D16-4A9C-A3F9-F6189ABE563D}" dt="2021-09-17T16:46:16.421" v="15078" actId="1076"/>
        <pc:sldMkLst>
          <pc:docMk/>
          <pc:sldMk cId="171606326" sldId="6937"/>
        </pc:sldMkLst>
        <pc:spChg chg="del mod">
          <ac:chgData name="Patsarun Chuaisongkhro" userId="a7a91740-7e8b-4dbd-9143-b6aedb25e6ea" providerId="ADAL" clId="{77C08EB9-5D16-4A9C-A3F9-F6189ABE563D}" dt="2021-09-17T16:43:10.690" v="15045" actId="478"/>
          <ac:spMkLst>
            <pc:docMk/>
            <pc:sldMk cId="171606326" sldId="6937"/>
            <ac:spMk id="6" creationId="{CD8845E2-A7A1-435D-8136-216C879732AF}"/>
          </ac:spMkLst>
        </pc:spChg>
        <pc:spChg chg="mod ord">
          <ac:chgData name="Patsarun Chuaisongkhro" userId="a7a91740-7e8b-4dbd-9143-b6aedb25e6ea" providerId="ADAL" clId="{77C08EB9-5D16-4A9C-A3F9-F6189ABE563D}" dt="2021-09-17T16:43:11.652" v="15047" actId="27636"/>
          <ac:spMkLst>
            <pc:docMk/>
            <pc:sldMk cId="171606326" sldId="6937"/>
            <ac:spMk id="8" creationId="{069EF958-B018-4A3F-B37F-FC76D1895D41}"/>
          </ac:spMkLst>
        </pc:spChg>
        <pc:spChg chg="add mod ord">
          <ac:chgData name="Patsarun Chuaisongkhro" userId="a7a91740-7e8b-4dbd-9143-b6aedb25e6ea" providerId="ADAL" clId="{77C08EB9-5D16-4A9C-A3F9-F6189ABE563D}" dt="2021-09-17T16:43:22.736" v="15054" actId="14"/>
          <ac:spMkLst>
            <pc:docMk/>
            <pc:sldMk cId="171606326" sldId="6937"/>
            <ac:spMk id="12" creationId="{D1044CB6-0947-44AD-98EA-5F9081288196}"/>
          </ac:spMkLst>
        </pc:spChg>
        <pc:spChg chg="add del">
          <ac:chgData name="Patsarun Chuaisongkhro" userId="a7a91740-7e8b-4dbd-9143-b6aedb25e6ea" providerId="ADAL" clId="{77C08EB9-5D16-4A9C-A3F9-F6189ABE563D}" dt="2021-09-17T16:43:13.855" v="15049" actId="22"/>
          <ac:spMkLst>
            <pc:docMk/>
            <pc:sldMk cId="171606326" sldId="6937"/>
            <ac:spMk id="15" creationId="{FC46AE23-B68F-4945-8572-833D8019F7CC}"/>
          </ac:spMkLst>
        </pc:spChg>
        <pc:spChg chg="add del">
          <ac:chgData name="Patsarun Chuaisongkhro" userId="a7a91740-7e8b-4dbd-9143-b6aedb25e6ea" providerId="ADAL" clId="{77C08EB9-5D16-4A9C-A3F9-F6189ABE563D}" dt="2021-09-17T16:43:16.239" v="15051" actId="22"/>
          <ac:spMkLst>
            <pc:docMk/>
            <pc:sldMk cId="171606326" sldId="6937"/>
            <ac:spMk id="17" creationId="{F79694D3-2A01-461E-B0A6-4AB066B3E211}"/>
          </ac:spMkLst>
        </pc:spChg>
        <pc:picChg chg="add del mod">
          <ac:chgData name="Patsarun Chuaisongkhro" userId="a7a91740-7e8b-4dbd-9143-b6aedb25e6ea" providerId="ADAL" clId="{77C08EB9-5D16-4A9C-A3F9-F6189ABE563D}" dt="2021-09-17T16:46:16.421" v="15078" actId="1076"/>
          <ac:picMkLst>
            <pc:docMk/>
            <pc:sldMk cId="171606326" sldId="6937"/>
            <ac:picMk id="3" creationId="{EC73DC8A-0D8D-4D09-844E-0139E414838A}"/>
          </ac:picMkLst>
        </pc:picChg>
        <pc:picChg chg="add del mod ord">
          <ac:chgData name="Patsarun Chuaisongkhro" userId="a7a91740-7e8b-4dbd-9143-b6aedb25e6ea" providerId="ADAL" clId="{77C08EB9-5D16-4A9C-A3F9-F6189ABE563D}" dt="2021-09-15T16:24:03.131" v="9305" actId="22"/>
          <ac:picMkLst>
            <pc:docMk/>
            <pc:sldMk cId="171606326" sldId="6937"/>
            <ac:picMk id="4" creationId="{427F1B26-1A6F-4381-AC61-10D40F2FC289}"/>
          </ac:picMkLst>
        </pc:picChg>
        <pc:picChg chg="add del mod">
          <ac:chgData name="Patsarun Chuaisongkhro" userId="a7a91740-7e8b-4dbd-9143-b6aedb25e6ea" providerId="ADAL" clId="{77C08EB9-5D16-4A9C-A3F9-F6189ABE563D}" dt="2021-09-17T16:45:19.872" v="15073" actId="1076"/>
          <ac:picMkLst>
            <pc:docMk/>
            <pc:sldMk cId="171606326" sldId="6937"/>
            <ac:picMk id="5" creationId="{B9D03DAE-FAE6-42D4-9DE1-5D9931DEFD30}"/>
          </ac:picMkLst>
        </pc:picChg>
        <pc:picChg chg="add del mod ord">
          <ac:chgData name="Patsarun Chuaisongkhro" userId="a7a91740-7e8b-4dbd-9143-b6aedb25e6ea" providerId="ADAL" clId="{77C08EB9-5D16-4A9C-A3F9-F6189ABE563D}" dt="2021-09-15T16:25:24.234" v="9320" actId="21"/>
          <ac:picMkLst>
            <pc:docMk/>
            <pc:sldMk cId="171606326" sldId="6937"/>
            <ac:picMk id="9" creationId="{51B55F04-D4DF-48CC-A1AC-6D7460B448B7}"/>
          </ac:picMkLst>
        </pc:picChg>
        <pc:picChg chg="add mod">
          <ac:chgData name="Patsarun Chuaisongkhro" userId="a7a91740-7e8b-4dbd-9143-b6aedb25e6ea" providerId="ADAL" clId="{77C08EB9-5D16-4A9C-A3F9-F6189ABE563D}" dt="2021-09-15T16:42:18.463" v="9340" actId="1076"/>
          <ac:picMkLst>
            <pc:docMk/>
            <pc:sldMk cId="171606326" sldId="6937"/>
            <ac:picMk id="11" creationId="{0AA11540-2C52-47DF-B3C2-6DA4CFBFC82F}"/>
          </ac:picMkLst>
        </pc:picChg>
        <pc:picChg chg="del">
          <ac:chgData name="Patsarun Chuaisongkhro" userId="a7a91740-7e8b-4dbd-9143-b6aedb25e6ea" providerId="ADAL" clId="{77C08EB9-5D16-4A9C-A3F9-F6189ABE563D}" dt="2021-09-15T16:41:25.896" v="9329" actId="478"/>
          <ac:picMkLst>
            <pc:docMk/>
            <pc:sldMk cId="171606326" sldId="6937"/>
            <ac:picMk id="2050" creationId="{3AC3DECD-EBE1-48EC-B083-F2401995B2D7}"/>
          </ac:picMkLst>
        </pc:picChg>
      </pc:sldChg>
      <pc:sldChg chg="addSp delSp modSp add mod ord chgLayout">
        <pc:chgData name="Patsarun Chuaisongkhro" userId="a7a91740-7e8b-4dbd-9143-b6aedb25e6ea" providerId="ADAL" clId="{77C08EB9-5D16-4A9C-A3F9-F6189ABE563D}" dt="2021-09-17T16:46:39.553" v="15081" actId="1076"/>
        <pc:sldMkLst>
          <pc:docMk/>
          <pc:sldMk cId="228090135" sldId="6938"/>
        </pc:sldMkLst>
        <pc:spChg chg="del mod">
          <ac:chgData name="Patsarun Chuaisongkhro" userId="a7a91740-7e8b-4dbd-9143-b6aedb25e6ea" providerId="ADAL" clId="{77C08EB9-5D16-4A9C-A3F9-F6189ABE563D}" dt="2021-09-17T16:43:41.121" v="15060" actId="478"/>
          <ac:spMkLst>
            <pc:docMk/>
            <pc:sldMk cId="228090135" sldId="6938"/>
            <ac:spMk id="6" creationId="{CD8845E2-A7A1-435D-8136-216C879732AF}"/>
          </ac:spMkLst>
        </pc:spChg>
        <pc:spChg chg="mod ord">
          <ac:chgData name="Patsarun Chuaisongkhro" userId="a7a91740-7e8b-4dbd-9143-b6aedb25e6ea" providerId="ADAL" clId="{77C08EB9-5D16-4A9C-A3F9-F6189ABE563D}" dt="2021-09-17T16:43:42.221" v="15062" actId="27636"/>
          <ac:spMkLst>
            <pc:docMk/>
            <pc:sldMk cId="228090135" sldId="6938"/>
            <ac:spMk id="8" creationId="{069EF958-B018-4A3F-B37F-FC76D1895D41}"/>
          </ac:spMkLst>
        </pc:spChg>
        <pc:spChg chg="add mod ord">
          <ac:chgData name="Patsarun Chuaisongkhro" userId="a7a91740-7e8b-4dbd-9143-b6aedb25e6ea" providerId="ADAL" clId="{77C08EB9-5D16-4A9C-A3F9-F6189ABE563D}" dt="2021-09-17T16:43:47.761" v="15065" actId="14"/>
          <ac:spMkLst>
            <pc:docMk/>
            <pc:sldMk cId="228090135" sldId="6938"/>
            <ac:spMk id="19" creationId="{9AF2FDB7-27FF-4BC8-9D99-2E42C6E69C9C}"/>
          </ac:spMkLst>
        </pc:spChg>
        <pc:picChg chg="add mod">
          <ac:chgData name="Patsarun Chuaisongkhro" userId="a7a91740-7e8b-4dbd-9143-b6aedb25e6ea" providerId="ADAL" clId="{77C08EB9-5D16-4A9C-A3F9-F6189ABE563D}" dt="2021-09-15T16:48:26.567" v="9375" actId="1076"/>
          <ac:picMkLst>
            <pc:docMk/>
            <pc:sldMk cId="228090135" sldId="6938"/>
            <ac:picMk id="3" creationId="{AC57C3B2-C3F7-4D39-9A55-9E66002EC4A0}"/>
          </ac:picMkLst>
        </pc:picChg>
        <pc:picChg chg="add mod ord">
          <ac:chgData name="Patsarun Chuaisongkhro" userId="a7a91740-7e8b-4dbd-9143-b6aedb25e6ea" providerId="ADAL" clId="{77C08EB9-5D16-4A9C-A3F9-F6189ABE563D}" dt="2021-09-17T16:46:39.553" v="15081" actId="1076"/>
          <ac:picMkLst>
            <pc:docMk/>
            <pc:sldMk cId="228090135" sldId="6938"/>
            <ac:picMk id="5" creationId="{620EB1A1-87CF-4E6B-9B04-47F106D2B281}"/>
          </ac:picMkLst>
        </pc:picChg>
        <pc:picChg chg="del mod">
          <ac:chgData name="Patsarun Chuaisongkhro" userId="a7a91740-7e8b-4dbd-9143-b6aedb25e6ea" providerId="ADAL" clId="{77C08EB9-5D16-4A9C-A3F9-F6189ABE563D}" dt="2021-09-15T16:49:43.174" v="9382" actId="478"/>
          <ac:picMkLst>
            <pc:docMk/>
            <pc:sldMk cId="228090135" sldId="6938"/>
            <ac:picMk id="9" creationId="{121DF092-AF0B-4E54-8AC7-4CEF62B26491}"/>
          </ac:picMkLst>
        </pc:picChg>
        <pc:picChg chg="add mod">
          <ac:chgData name="Patsarun Chuaisongkhro" userId="a7a91740-7e8b-4dbd-9143-b6aedb25e6ea" providerId="ADAL" clId="{77C08EB9-5D16-4A9C-A3F9-F6189ABE563D}" dt="2021-09-17T16:45:14.132" v="15072" actId="1076"/>
          <ac:picMkLst>
            <pc:docMk/>
            <pc:sldMk cId="228090135" sldId="6938"/>
            <ac:picMk id="10" creationId="{3FDA8CF4-494B-476D-BD0E-5A1CB8820BF0}"/>
          </ac:picMkLst>
        </pc:picChg>
        <pc:picChg chg="del">
          <ac:chgData name="Patsarun Chuaisongkhro" userId="a7a91740-7e8b-4dbd-9143-b6aedb25e6ea" providerId="ADAL" clId="{77C08EB9-5D16-4A9C-A3F9-F6189ABE563D}" dt="2021-09-15T16:48:20.109" v="9373" actId="478"/>
          <ac:picMkLst>
            <pc:docMk/>
            <pc:sldMk cId="228090135" sldId="6938"/>
            <ac:picMk id="11" creationId="{5E5C8A13-7D19-40F6-8075-F2DD5A718A64}"/>
          </ac:picMkLst>
        </pc:picChg>
        <pc:picChg chg="del">
          <ac:chgData name="Patsarun Chuaisongkhro" userId="a7a91740-7e8b-4dbd-9143-b6aedb25e6ea" providerId="ADAL" clId="{77C08EB9-5D16-4A9C-A3F9-F6189ABE563D}" dt="2021-09-15T16:50:50.191" v="9386" actId="478"/>
          <ac:picMkLst>
            <pc:docMk/>
            <pc:sldMk cId="228090135" sldId="6938"/>
            <ac:picMk id="12" creationId="{1032068E-AB50-4575-B6D9-4DC412D7DC0E}"/>
          </ac:picMkLst>
        </pc:picChg>
        <pc:picChg chg="add del mod">
          <ac:chgData name="Patsarun Chuaisongkhro" userId="a7a91740-7e8b-4dbd-9143-b6aedb25e6ea" providerId="ADAL" clId="{77C08EB9-5D16-4A9C-A3F9-F6189ABE563D}" dt="2021-09-15T16:53:12.567" v="9390" actId="478"/>
          <ac:picMkLst>
            <pc:docMk/>
            <pc:sldMk cId="228090135" sldId="6938"/>
            <ac:picMk id="14" creationId="{81A7C915-27C7-4A60-ADF2-ED4CD04AFE9A}"/>
          </ac:picMkLst>
        </pc:picChg>
        <pc:picChg chg="add del mod">
          <ac:chgData name="Patsarun Chuaisongkhro" userId="a7a91740-7e8b-4dbd-9143-b6aedb25e6ea" providerId="ADAL" clId="{77C08EB9-5D16-4A9C-A3F9-F6189ABE563D}" dt="2021-09-15T16:57:34.357" v="9536" actId="478"/>
          <ac:picMkLst>
            <pc:docMk/>
            <pc:sldMk cId="228090135" sldId="6938"/>
            <ac:picMk id="16" creationId="{D4695C5B-B77B-4ACB-B3E4-BA44276C761A}"/>
          </ac:picMkLst>
        </pc:picChg>
        <pc:picChg chg="add mod">
          <ac:chgData name="Patsarun Chuaisongkhro" userId="a7a91740-7e8b-4dbd-9143-b6aedb25e6ea" providerId="ADAL" clId="{77C08EB9-5D16-4A9C-A3F9-F6189ABE563D}" dt="2021-09-17T16:45:27.979" v="15074" actId="1076"/>
          <ac:picMkLst>
            <pc:docMk/>
            <pc:sldMk cId="228090135" sldId="6938"/>
            <ac:picMk id="18" creationId="{933E672D-EDBE-4FBD-9746-8EF75CD50F33}"/>
          </ac:picMkLst>
        </pc:picChg>
      </pc:sldChg>
      <pc:sldChg chg="addSp delSp modSp add mod ord chgLayout">
        <pc:chgData name="Patsarun Chuaisongkhro" userId="a7a91740-7e8b-4dbd-9143-b6aedb25e6ea" providerId="ADAL" clId="{77C08EB9-5D16-4A9C-A3F9-F6189ABE563D}" dt="2021-09-17T16:39:13.052" v="14956" actId="15"/>
        <pc:sldMkLst>
          <pc:docMk/>
          <pc:sldMk cId="3680388951" sldId="6939"/>
        </pc:sldMkLst>
        <pc:spChg chg="add mod ord">
          <ac:chgData name="Patsarun Chuaisongkhro" userId="a7a91740-7e8b-4dbd-9143-b6aedb25e6ea" providerId="ADAL" clId="{77C08EB9-5D16-4A9C-A3F9-F6189ABE563D}" dt="2021-09-17T16:39:13.052" v="14956" actId="15"/>
          <ac:spMkLst>
            <pc:docMk/>
            <pc:sldMk cId="3680388951" sldId="6939"/>
            <ac:spMk id="4" creationId="{3A4C7A42-B5BF-4479-8CBD-6EC0C4D7564F}"/>
          </ac:spMkLst>
        </pc:spChg>
        <pc:spChg chg="del mod">
          <ac:chgData name="Patsarun Chuaisongkhro" userId="a7a91740-7e8b-4dbd-9143-b6aedb25e6ea" providerId="ADAL" clId="{77C08EB9-5D16-4A9C-A3F9-F6189ABE563D}" dt="2021-09-17T16:38:22.284" v="14948" actId="478"/>
          <ac:spMkLst>
            <pc:docMk/>
            <pc:sldMk cId="3680388951" sldId="6939"/>
            <ac:spMk id="6" creationId="{CD8845E2-A7A1-435D-8136-216C879732AF}"/>
          </ac:spMkLst>
        </pc:spChg>
        <pc:spChg chg="mod ord">
          <ac:chgData name="Patsarun Chuaisongkhro" userId="a7a91740-7e8b-4dbd-9143-b6aedb25e6ea" providerId="ADAL" clId="{77C08EB9-5D16-4A9C-A3F9-F6189ABE563D}" dt="2021-09-17T16:38:25.414" v="14950" actId="27636"/>
          <ac:spMkLst>
            <pc:docMk/>
            <pc:sldMk cId="3680388951" sldId="6939"/>
            <ac:spMk id="8" creationId="{069EF958-B018-4A3F-B37F-FC76D1895D41}"/>
          </ac:spMkLst>
        </pc:spChg>
        <pc:picChg chg="add mod">
          <ac:chgData name="Patsarun Chuaisongkhro" userId="a7a91740-7e8b-4dbd-9143-b6aedb25e6ea" providerId="ADAL" clId="{77C08EB9-5D16-4A9C-A3F9-F6189ABE563D}" dt="2021-09-15T17:36:01.373" v="9785" actId="1076"/>
          <ac:picMkLst>
            <pc:docMk/>
            <pc:sldMk cId="3680388951" sldId="6939"/>
            <ac:picMk id="3" creationId="{1289021C-D6CF-49AB-9C15-68018E0FB616}"/>
          </ac:picMkLst>
        </pc:picChg>
      </pc:sldChg>
      <pc:sldChg chg="addSp delSp modSp add mod chgLayout">
        <pc:chgData name="Patsarun Chuaisongkhro" userId="a7a91740-7e8b-4dbd-9143-b6aedb25e6ea" providerId="ADAL" clId="{77C08EB9-5D16-4A9C-A3F9-F6189ABE563D}" dt="2021-09-17T16:30:01.222" v="14854" actId="20577"/>
        <pc:sldMkLst>
          <pc:docMk/>
          <pc:sldMk cId="1004480787" sldId="6940"/>
        </pc:sldMkLst>
        <pc:spChg chg="del mod">
          <ac:chgData name="Patsarun Chuaisongkhro" userId="a7a91740-7e8b-4dbd-9143-b6aedb25e6ea" providerId="ADAL" clId="{77C08EB9-5D16-4A9C-A3F9-F6189ABE563D}" dt="2021-09-17T16:26:22.696" v="14830" actId="478"/>
          <ac:spMkLst>
            <pc:docMk/>
            <pc:sldMk cId="1004480787" sldId="6940"/>
            <ac:spMk id="6" creationId="{CD8845E2-A7A1-435D-8136-216C879732AF}"/>
          </ac:spMkLst>
        </pc:spChg>
        <pc:spChg chg="mod ord">
          <ac:chgData name="Patsarun Chuaisongkhro" userId="a7a91740-7e8b-4dbd-9143-b6aedb25e6ea" providerId="ADAL" clId="{77C08EB9-5D16-4A9C-A3F9-F6189ABE563D}" dt="2021-09-17T16:26:24.036" v="14832" actId="27636"/>
          <ac:spMkLst>
            <pc:docMk/>
            <pc:sldMk cId="1004480787" sldId="6940"/>
            <ac:spMk id="8" creationId="{069EF958-B018-4A3F-B37F-FC76D1895D41}"/>
          </ac:spMkLst>
        </pc:spChg>
        <pc:spChg chg="add mod ord">
          <ac:chgData name="Patsarun Chuaisongkhro" userId="a7a91740-7e8b-4dbd-9143-b6aedb25e6ea" providerId="ADAL" clId="{77C08EB9-5D16-4A9C-A3F9-F6189ABE563D}" dt="2021-09-17T16:30:01.222" v="14854" actId="20577"/>
          <ac:spMkLst>
            <pc:docMk/>
            <pc:sldMk cId="1004480787" sldId="6940"/>
            <ac:spMk id="9" creationId="{5C240B81-4511-4757-9402-359ACE331C25}"/>
          </ac:spMkLst>
        </pc:spChg>
        <pc:picChg chg="add mod ord">
          <ac:chgData name="Patsarun Chuaisongkhro" userId="a7a91740-7e8b-4dbd-9143-b6aedb25e6ea" providerId="ADAL" clId="{77C08EB9-5D16-4A9C-A3F9-F6189ABE563D}" dt="2021-09-15T18:54:55.694" v="9832" actId="1076"/>
          <ac:picMkLst>
            <pc:docMk/>
            <pc:sldMk cId="1004480787" sldId="6940"/>
            <ac:picMk id="3" creationId="{664D1CF7-D2F5-4DD8-B88E-5C818E094CA6}"/>
          </ac:picMkLst>
        </pc:picChg>
        <pc:picChg chg="del">
          <ac:chgData name="Patsarun Chuaisongkhro" userId="a7a91740-7e8b-4dbd-9143-b6aedb25e6ea" providerId="ADAL" clId="{77C08EB9-5D16-4A9C-A3F9-F6189ABE563D}" dt="2021-09-15T18:53:33.527" v="9823" actId="478"/>
          <ac:picMkLst>
            <pc:docMk/>
            <pc:sldMk cId="1004480787" sldId="6940"/>
            <ac:picMk id="4" creationId="{21173498-7E8A-4314-AAB3-5D0798228F7E}"/>
          </ac:picMkLst>
        </pc:picChg>
        <pc:picChg chg="add mod">
          <ac:chgData name="Patsarun Chuaisongkhro" userId="a7a91740-7e8b-4dbd-9143-b6aedb25e6ea" providerId="ADAL" clId="{77C08EB9-5D16-4A9C-A3F9-F6189ABE563D}" dt="2021-09-15T18:54:47.449" v="9830" actId="1076"/>
          <ac:picMkLst>
            <pc:docMk/>
            <pc:sldMk cId="1004480787" sldId="6940"/>
            <ac:picMk id="7" creationId="{6737C7E1-965C-4921-A980-4080A82435DD}"/>
          </ac:picMkLst>
        </pc:picChg>
      </pc:sldChg>
      <pc:sldChg chg="addSp delSp modSp add mod chgLayout">
        <pc:chgData name="Patsarun Chuaisongkhro" userId="a7a91740-7e8b-4dbd-9143-b6aedb25e6ea" providerId="ADAL" clId="{77C08EB9-5D16-4A9C-A3F9-F6189ABE563D}" dt="2021-09-17T16:31:04.123" v="14860" actId="6549"/>
        <pc:sldMkLst>
          <pc:docMk/>
          <pc:sldMk cId="3451149706" sldId="6941"/>
        </pc:sldMkLst>
        <pc:spChg chg="del mod">
          <ac:chgData name="Patsarun Chuaisongkhro" userId="a7a91740-7e8b-4dbd-9143-b6aedb25e6ea" providerId="ADAL" clId="{77C08EB9-5D16-4A9C-A3F9-F6189ABE563D}" dt="2021-09-17T16:29:49.014" v="14847" actId="478"/>
          <ac:spMkLst>
            <pc:docMk/>
            <pc:sldMk cId="3451149706" sldId="6941"/>
            <ac:spMk id="6" creationId="{CD8845E2-A7A1-435D-8136-216C879732AF}"/>
          </ac:spMkLst>
        </pc:spChg>
        <pc:spChg chg="mod ord">
          <ac:chgData name="Patsarun Chuaisongkhro" userId="a7a91740-7e8b-4dbd-9143-b6aedb25e6ea" providerId="ADAL" clId="{77C08EB9-5D16-4A9C-A3F9-F6189ABE563D}" dt="2021-09-17T16:29:50.192" v="14849" actId="27636"/>
          <ac:spMkLst>
            <pc:docMk/>
            <pc:sldMk cId="3451149706" sldId="6941"/>
            <ac:spMk id="8" creationId="{069EF958-B018-4A3F-B37F-FC76D1895D41}"/>
          </ac:spMkLst>
        </pc:spChg>
        <pc:spChg chg="add mod ord">
          <ac:chgData name="Patsarun Chuaisongkhro" userId="a7a91740-7e8b-4dbd-9143-b6aedb25e6ea" providerId="ADAL" clId="{77C08EB9-5D16-4A9C-A3F9-F6189ABE563D}" dt="2021-09-17T16:31:04.123" v="14860" actId="6549"/>
          <ac:spMkLst>
            <pc:docMk/>
            <pc:sldMk cId="3451149706" sldId="6941"/>
            <ac:spMk id="10" creationId="{29B6E22C-3A5B-407C-93C6-AC64D0EE5170}"/>
          </ac:spMkLst>
        </pc:spChg>
        <pc:picChg chg="del mod">
          <ac:chgData name="Patsarun Chuaisongkhro" userId="a7a91740-7e8b-4dbd-9143-b6aedb25e6ea" providerId="ADAL" clId="{77C08EB9-5D16-4A9C-A3F9-F6189ABE563D}" dt="2021-09-15T18:56:16.115" v="9888" actId="478"/>
          <ac:picMkLst>
            <pc:docMk/>
            <pc:sldMk cId="3451149706" sldId="6941"/>
            <ac:picMk id="3" creationId="{664D1CF7-D2F5-4DD8-B88E-5C818E094CA6}"/>
          </ac:picMkLst>
        </pc:picChg>
        <pc:picChg chg="add mod">
          <ac:chgData name="Patsarun Chuaisongkhro" userId="a7a91740-7e8b-4dbd-9143-b6aedb25e6ea" providerId="ADAL" clId="{77C08EB9-5D16-4A9C-A3F9-F6189ABE563D}" dt="2021-09-15T18:57:44.308" v="9901" actId="1076"/>
          <ac:picMkLst>
            <pc:docMk/>
            <pc:sldMk cId="3451149706" sldId="6941"/>
            <ac:picMk id="4" creationId="{C8A72335-EBF9-47A8-87B8-B1EF6DCB2F4F}"/>
          </ac:picMkLst>
        </pc:picChg>
        <pc:picChg chg="del">
          <ac:chgData name="Patsarun Chuaisongkhro" userId="a7a91740-7e8b-4dbd-9143-b6aedb25e6ea" providerId="ADAL" clId="{77C08EB9-5D16-4A9C-A3F9-F6189ABE563D}" dt="2021-09-15T18:56:14.296" v="9886" actId="478"/>
          <ac:picMkLst>
            <pc:docMk/>
            <pc:sldMk cId="3451149706" sldId="6941"/>
            <ac:picMk id="7" creationId="{6737C7E1-965C-4921-A980-4080A82435DD}"/>
          </ac:picMkLst>
        </pc:picChg>
        <pc:picChg chg="add mod">
          <ac:chgData name="Patsarun Chuaisongkhro" userId="a7a91740-7e8b-4dbd-9143-b6aedb25e6ea" providerId="ADAL" clId="{77C08EB9-5D16-4A9C-A3F9-F6189ABE563D}" dt="2021-09-15T18:57:35.363" v="9899" actId="1076"/>
          <ac:picMkLst>
            <pc:docMk/>
            <pc:sldMk cId="3451149706" sldId="6941"/>
            <ac:picMk id="9" creationId="{D8340443-0EFF-4BD2-AABB-181F2E1A8A54}"/>
          </ac:picMkLst>
        </pc:picChg>
      </pc:sldChg>
      <pc:sldChg chg="modSp add del mod">
        <pc:chgData name="Patsarun Chuaisongkhro" userId="a7a91740-7e8b-4dbd-9143-b6aedb25e6ea" providerId="ADAL" clId="{77C08EB9-5D16-4A9C-A3F9-F6189ABE563D}" dt="2021-09-17T16:30:50.425" v="14856" actId="47"/>
        <pc:sldMkLst>
          <pc:docMk/>
          <pc:sldMk cId="170034028" sldId="6942"/>
        </pc:sldMkLst>
        <pc:spChg chg="mod">
          <ac:chgData name="Patsarun Chuaisongkhro" userId="a7a91740-7e8b-4dbd-9143-b6aedb25e6ea" providerId="ADAL" clId="{77C08EB9-5D16-4A9C-A3F9-F6189ABE563D}" dt="2021-09-17T15:25:56.569" v="13993" actId="3064"/>
          <ac:spMkLst>
            <pc:docMk/>
            <pc:sldMk cId="170034028" sldId="6942"/>
            <ac:spMk id="8" creationId="{069EF958-B018-4A3F-B37F-FC76D1895D41}"/>
          </ac:spMkLst>
        </pc:spChg>
      </pc:sldChg>
      <pc:sldChg chg="add del ord">
        <pc:chgData name="Patsarun Chuaisongkhro" userId="a7a91740-7e8b-4dbd-9143-b6aedb25e6ea" providerId="ADAL" clId="{77C08EB9-5D16-4A9C-A3F9-F6189ABE563D}" dt="2021-09-15T19:44:51.531" v="10439" actId="47"/>
        <pc:sldMkLst>
          <pc:docMk/>
          <pc:sldMk cId="2312717545" sldId="6943"/>
        </pc:sldMkLst>
      </pc:sldChg>
      <pc:sldChg chg="addSp delSp modSp add mod chgLayout">
        <pc:chgData name="Patsarun Chuaisongkhro" userId="a7a91740-7e8b-4dbd-9143-b6aedb25e6ea" providerId="ADAL" clId="{77C08EB9-5D16-4A9C-A3F9-F6189ABE563D}" dt="2021-09-17T16:38:06.073" v="14947" actId="20577"/>
        <pc:sldMkLst>
          <pc:docMk/>
          <pc:sldMk cId="569268107" sldId="6944"/>
        </pc:sldMkLst>
        <pc:spChg chg="del mod">
          <ac:chgData name="Patsarun Chuaisongkhro" userId="a7a91740-7e8b-4dbd-9143-b6aedb25e6ea" providerId="ADAL" clId="{77C08EB9-5D16-4A9C-A3F9-F6189ABE563D}" dt="2021-09-17T16:37:20.308" v="14935" actId="478"/>
          <ac:spMkLst>
            <pc:docMk/>
            <pc:sldMk cId="569268107" sldId="6944"/>
            <ac:spMk id="6" creationId="{CD8845E2-A7A1-435D-8136-216C879732AF}"/>
          </ac:spMkLst>
        </pc:spChg>
        <pc:spChg chg="mod ord">
          <ac:chgData name="Patsarun Chuaisongkhro" userId="a7a91740-7e8b-4dbd-9143-b6aedb25e6ea" providerId="ADAL" clId="{77C08EB9-5D16-4A9C-A3F9-F6189ABE563D}" dt="2021-09-17T16:37:21.788" v="14937" actId="27636"/>
          <ac:spMkLst>
            <pc:docMk/>
            <pc:sldMk cId="569268107" sldId="6944"/>
            <ac:spMk id="8" creationId="{069EF958-B018-4A3F-B37F-FC76D1895D41}"/>
          </ac:spMkLst>
        </pc:spChg>
        <pc:spChg chg="add mod ord">
          <ac:chgData name="Patsarun Chuaisongkhro" userId="a7a91740-7e8b-4dbd-9143-b6aedb25e6ea" providerId="ADAL" clId="{77C08EB9-5D16-4A9C-A3F9-F6189ABE563D}" dt="2021-09-17T16:38:06.073" v="14947" actId="20577"/>
          <ac:spMkLst>
            <pc:docMk/>
            <pc:sldMk cId="569268107" sldId="6944"/>
            <ac:spMk id="12" creationId="{FEE864B5-7C15-4012-8DCA-E53D842FC4AD}"/>
          </ac:spMkLst>
        </pc:spChg>
        <pc:picChg chg="add del">
          <ac:chgData name="Patsarun Chuaisongkhro" userId="a7a91740-7e8b-4dbd-9143-b6aedb25e6ea" providerId="ADAL" clId="{77C08EB9-5D16-4A9C-A3F9-F6189ABE563D}" dt="2021-09-15T19:35:04.199" v="10094" actId="22"/>
          <ac:picMkLst>
            <pc:docMk/>
            <pc:sldMk cId="569268107" sldId="6944"/>
            <ac:picMk id="3" creationId="{B1CBEE4A-7C18-4756-AFA4-CA63E4373DB8}"/>
          </ac:picMkLst>
        </pc:picChg>
        <pc:picChg chg="add del mod">
          <ac:chgData name="Patsarun Chuaisongkhro" userId="a7a91740-7e8b-4dbd-9143-b6aedb25e6ea" providerId="ADAL" clId="{77C08EB9-5D16-4A9C-A3F9-F6189ABE563D}" dt="2021-09-15T19:40:26.140" v="10294" actId="478"/>
          <ac:picMkLst>
            <pc:docMk/>
            <pc:sldMk cId="569268107" sldId="6944"/>
            <ac:picMk id="5" creationId="{08525CEB-4E3C-4195-B5D4-F7B598824C25}"/>
          </ac:picMkLst>
        </pc:picChg>
        <pc:picChg chg="add mod ord modCrop">
          <ac:chgData name="Patsarun Chuaisongkhro" userId="a7a91740-7e8b-4dbd-9143-b6aedb25e6ea" providerId="ADAL" clId="{77C08EB9-5D16-4A9C-A3F9-F6189ABE563D}" dt="2021-09-15T19:42:45.951" v="10311" actId="1076"/>
          <ac:picMkLst>
            <pc:docMk/>
            <pc:sldMk cId="569268107" sldId="6944"/>
            <ac:picMk id="9" creationId="{7CE4DC6D-A987-4854-AAFC-E366077626B0}"/>
          </ac:picMkLst>
        </pc:picChg>
        <pc:picChg chg="add mod">
          <ac:chgData name="Patsarun Chuaisongkhro" userId="a7a91740-7e8b-4dbd-9143-b6aedb25e6ea" providerId="ADAL" clId="{77C08EB9-5D16-4A9C-A3F9-F6189ABE563D}" dt="2021-09-15T19:42:19.128" v="10308" actId="1076"/>
          <ac:picMkLst>
            <pc:docMk/>
            <pc:sldMk cId="569268107" sldId="6944"/>
            <ac:picMk id="10" creationId="{EAD4EA0B-E4A7-4217-BD35-76107E9F4092}"/>
          </ac:picMkLst>
        </pc:picChg>
        <pc:picChg chg="add mod">
          <ac:chgData name="Patsarun Chuaisongkhro" userId="a7a91740-7e8b-4dbd-9143-b6aedb25e6ea" providerId="ADAL" clId="{77C08EB9-5D16-4A9C-A3F9-F6189ABE563D}" dt="2021-09-15T19:42:55.861" v="10312" actId="1076"/>
          <ac:picMkLst>
            <pc:docMk/>
            <pc:sldMk cId="569268107" sldId="6944"/>
            <ac:picMk id="11" creationId="{F2A8546F-51C3-4B66-996F-B9DA9D222CB7}"/>
          </ac:picMkLst>
        </pc:picChg>
      </pc:sldChg>
      <pc:sldChg chg="addSp delSp modSp add mod ord chgLayout">
        <pc:chgData name="Patsarun Chuaisongkhro" userId="a7a91740-7e8b-4dbd-9143-b6aedb25e6ea" providerId="ADAL" clId="{77C08EB9-5D16-4A9C-A3F9-F6189ABE563D}" dt="2021-09-17T16:40:38.373" v="15012" actId="113"/>
        <pc:sldMkLst>
          <pc:docMk/>
          <pc:sldMk cId="275302989" sldId="6945"/>
        </pc:sldMkLst>
        <pc:spChg chg="add mod ord">
          <ac:chgData name="Patsarun Chuaisongkhro" userId="a7a91740-7e8b-4dbd-9143-b6aedb25e6ea" providerId="ADAL" clId="{77C08EB9-5D16-4A9C-A3F9-F6189ABE563D}" dt="2021-09-17T16:40:38.373" v="15012" actId="113"/>
          <ac:spMkLst>
            <pc:docMk/>
            <pc:sldMk cId="275302989" sldId="6945"/>
            <ac:spMk id="2" creationId="{2B789193-822B-4B19-A8C4-1617684D6D1B}"/>
          </ac:spMkLst>
        </pc:spChg>
        <pc:spChg chg="del mod">
          <ac:chgData name="Patsarun Chuaisongkhro" userId="a7a91740-7e8b-4dbd-9143-b6aedb25e6ea" providerId="ADAL" clId="{77C08EB9-5D16-4A9C-A3F9-F6189ABE563D}" dt="2021-09-17T16:32:21.601" v="14917" actId="478"/>
          <ac:spMkLst>
            <pc:docMk/>
            <pc:sldMk cId="275302989" sldId="6945"/>
            <ac:spMk id="6" creationId="{CD8845E2-A7A1-435D-8136-216C879732AF}"/>
          </ac:spMkLst>
        </pc:spChg>
        <pc:spChg chg="mod ord">
          <ac:chgData name="Patsarun Chuaisongkhro" userId="a7a91740-7e8b-4dbd-9143-b6aedb25e6ea" providerId="ADAL" clId="{77C08EB9-5D16-4A9C-A3F9-F6189ABE563D}" dt="2021-09-17T16:36:54.608" v="14934" actId="27636"/>
          <ac:spMkLst>
            <pc:docMk/>
            <pc:sldMk cId="275302989" sldId="6945"/>
            <ac:spMk id="8" creationId="{069EF958-B018-4A3F-B37F-FC76D1895D41}"/>
          </ac:spMkLst>
        </pc:spChg>
        <pc:picChg chg="mod">
          <ac:chgData name="Patsarun Chuaisongkhro" userId="a7a91740-7e8b-4dbd-9143-b6aedb25e6ea" providerId="ADAL" clId="{77C08EB9-5D16-4A9C-A3F9-F6189ABE563D}" dt="2021-09-15T19:38:22.921" v="10262" actId="1076"/>
          <ac:picMkLst>
            <pc:docMk/>
            <pc:sldMk cId="275302989" sldId="6945"/>
            <ac:picMk id="5" creationId="{08525CEB-4E3C-4195-B5D4-F7B598824C25}"/>
          </ac:picMkLst>
        </pc:picChg>
      </pc:sldChg>
      <pc:sldChg chg="modSp add mod ord">
        <pc:chgData name="Patsarun Chuaisongkhro" userId="a7a91740-7e8b-4dbd-9143-b6aedb25e6ea" providerId="ADAL" clId="{77C08EB9-5D16-4A9C-A3F9-F6189ABE563D}" dt="2021-09-16T16:54:35.813" v="11233" actId="20577"/>
        <pc:sldMkLst>
          <pc:docMk/>
          <pc:sldMk cId="450787410" sldId="6946"/>
        </pc:sldMkLst>
        <pc:spChg chg="mod">
          <ac:chgData name="Patsarun Chuaisongkhro" userId="a7a91740-7e8b-4dbd-9143-b6aedb25e6ea" providerId="ADAL" clId="{77C08EB9-5D16-4A9C-A3F9-F6189ABE563D}" dt="2021-09-16T16:54:35.813" v="11233" actId="20577"/>
          <ac:spMkLst>
            <pc:docMk/>
            <pc:sldMk cId="450787410" sldId="6946"/>
            <ac:spMk id="5" creationId="{CFEC974B-8E31-4422-BD30-E12A97EFA2D2}"/>
          </ac:spMkLst>
        </pc:spChg>
      </pc:sldChg>
      <pc:sldChg chg="addSp delSp modSp add mod ord chgLayout">
        <pc:chgData name="Patsarun Chuaisongkhro" userId="a7a91740-7e8b-4dbd-9143-b6aedb25e6ea" providerId="ADAL" clId="{77C08EB9-5D16-4A9C-A3F9-F6189ABE563D}" dt="2021-09-17T16:59:33.375" v="15275" actId="1076"/>
        <pc:sldMkLst>
          <pc:docMk/>
          <pc:sldMk cId="3961105342" sldId="6947"/>
        </pc:sldMkLst>
        <pc:spChg chg="add mod ord">
          <ac:chgData name="Patsarun Chuaisongkhro" userId="a7a91740-7e8b-4dbd-9143-b6aedb25e6ea" providerId="ADAL" clId="{77C08EB9-5D16-4A9C-A3F9-F6189ABE563D}" dt="2021-09-17T16:52:24.936" v="15179" actId="167"/>
          <ac:spMkLst>
            <pc:docMk/>
            <pc:sldMk cId="3961105342" sldId="6947"/>
            <ac:spMk id="4" creationId="{F08A17E5-B377-4C7F-93E6-4089CD64B43F}"/>
          </ac:spMkLst>
        </pc:spChg>
        <pc:spChg chg="del mod">
          <ac:chgData name="Patsarun Chuaisongkhro" userId="a7a91740-7e8b-4dbd-9143-b6aedb25e6ea" providerId="ADAL" clId="{77C08EB9-5D16-4A9C-A3F9-F6189ABE563D}" dt="2021-09-17T16:51:44.012" v="15166" actId="478"/>
          <ac:spMkLst>
            <pc:docMk/>
            <pc:sldMk cId="3961105342" sldId="6947"/>
            <ac:spMk id="6" creationId="{CD8845E2-A7A1-435D-8136-216C879732AF}"/>
          </ac:spMkLst>
        </pc:spChg>
        <pc:spChg chg="mod ord">
          <ac:chgData name="Patsarun Chuaisongkhro" userId="a7a91740-7e8b-4dbd-9143-b6aedb25e6ea" providerId="ADAL" clId="{77C08EB9-5D16-4A9C-A3F9-F6189ABE563D}" dt="2021-09-17T16:51:45.088" v="15168" actId="27636"/>
          <ac:spMkLst>
            <pc:docMk/>
            <pc:sldMk cId="3961105342" sldId="6947"/>
            <ac:spMk id="8" creationId="{069EF958-B018-4A3F-B37F-FC76D1895D41}"/>
          </ac:spMkLst>
        </pc:spChg>
        <pc:picChg chg="add mod ord">
          <ac:chgData name="Patsarun Chuaisongkhro" userId="a7a91740-7e8b-4dbd-9143-b6aedb25e6ea" providerId="ADAL" clId="{77C08EB9-5D16-4A9C-A3F9-F6189ABE563D}" dt="2021-09-17T16:59:33.375" v="15275" actId="1076"/>
          <ac:picMkLst>
            <pc:docMk/>
            <pc:sldMk cId="3961105342" sldId="6947"/>
            <ac:picMk id="3" creationId="{6D62424D-15EC-4151-8D4C-9B60080E64BD}"/>
          </ac:picMkLst>
        </pc:picChg>
        <pc:picChg chg="del">
          <ac:chgData name="Patsarun Chuaisongkhro" userId="a7a91740-7e8b-4dbd-9143-b6aedb25e6ea" providerId="ADAL" clId="{77C08EB9-5D16-4A9C-A3F9-F6189ABE563D}" dt="2021-09-16T16:58:18.893" v="11243" actId="478"/>
          <ac:picMkLst>
            <pc:docMk/>
            <pc:sldMk cId="3961105342" sldId="6947"/>
            <ac:picMk id="5" creationId="{0F2DB8B2-2EB2-418F-8112-C0727C37F91F}"/>
          </ac:picMkLst>
        </pc:picChg>
      </pc:sldChg>
      <pc:sldChg chg="addSp delSp modSp add mod chgLayout">
        <pc:chgData name="Patsarun Chuaisongkhro" userId="a7a91740-7e8b-4dbd-9143-b6aedb25e6ea" providerId="ADAL" clId="{77C08EB9-5D16-4A9C-A3F9-F6189ABE563D}" dt="2021-09-17T16:47:16.866" v="15091" actId="15"/>
        <pc:sldMkLst>
          <pc:docMk/>
          <pc:sldMk cId="3323162203" sldId="6948"/>
        </pc:sldMkLst>
        <pc:spChg chg="add mod ord">
          <ac:chgData name="Patsarun Chuaisongkhro" userId="a7a91740-7e8b-4dbd-9143-b6aedb25e6ea" providerId="ADAL" clId="{77C08EB9-5D16-4A9C-A3F9-F6189ABE563D}" dt="2021-09-17T16:47:16.866" v="15091" actId="15"/>
          <ac:spMkLst>
            <pc:docMk/>
            <pc:sldMk cId="3323162203" sldId="6948"/>
            <ac:spMk id="2" creationId="{7CAB8D22-2722-48F3-AB64-C92FEA9A7588}"/>
          </ac:spMkLst>
        </pc:spChg>
        <pc:spChg chg="del mod">
          <ac:chgData name="Patsarun Chuaisongkhro" userId="a7a91740-7e8b-4dbd-9143-b6aedb25e6ea" providerId="ADAL" clId="{77C08EB9-5D16-4A9C-A3F9-F6189ABE563D}" dt="2021-09-17T16:46:57.366" v="15082" actId="478"/>
          <ac:spMkLst>
            <pc:docMk/>
            <pc:sldMk cId="3323162203" sldId="6948"/>
            <ac:spMk id="6" creationId="{CD8845E2-A7A1-435D-8136-216C879732AF}"/>
          </ac:spMkLst>
        </pc:spChg>
        <pc:spChg chg="mod ord">
          <ac:chgData name="Patsarun Chuaisongkhro" userId="a7a91740-7e8b-4dbd-9143-b6aedb25e6ea" providerId="ADAL" clId="{77C08EB9-5D16-4A9C-A3F9-F6189ABE563D}" dt="2021-09-17T16:47:02.309" v="15084" actId="27636"/>
          <ac:spMkLst>
            <pc:docMk/>
            <pc:sldMk cId="3323162203" sldId="6948"/>
            <ac:spMk id="8" creationId="{069EF958-B018-4A3F-B37F-FC76D1895D41}"/>
          </ac:spMkLst>
        </pc:spChg>
        <pc:picChg chg="del">
          <ac:chgData name="Patsarun Chuaisongkhro" userId="a7a91740-7e8b-4dbd-9143-b6aedb25e6ea" providerId="ADAL" clId="{77C08EB9-5D16-4A9C-A3F9-F6189ABE563D}" dt="2021-09-16T15:13:45.912" v="10632" actId="478"/>
          <ac:picMkLst>
            <pc:docMk/>
            <pc:sldMk cId="3323162203" sldId="6948"/>
            <ac:picMk id="3" creationId="{1289021C-D6CF-49AB-9C15-68018E0FB616}"/>
          </ac:picMkLst>
        </pc:picChg>
      </pc:sldChg>
      <pc:sldChg chg="add del">
        <pc:chgData name="Patsarun Chuaisongkhro" userId="a7a91740-7e8b-4dbd-9143-b6aedb25e6ea" providerId="ADAL" clId="{77C08EB9-5D16-4A9C-A3F9-F6189ABE563D}" dt="2021-09-16T15:09:25.132" v="10618"/>
        <pc:sldMkLst>
          <pc:docMk/>
          <pc:sldMk cId="4217582027" sldId="6948"/>
        </pc:sldMkLst>
      </pc:sldChg>
      <pc:sldChg chg="add del">
        <pc:chgData name="Patsarun Chuaisongkhro" userId="a7a91740-7e8b-4dbd-9143-b6aedb25e6ea" providerId="ADAL" clId="{77C08EB9-5D16-4A9C-A3F9-F6189ABE563D}" dt="2021-09-16T15:09:25.132" v="10618"/>
        <pc:sldMkLst>
          <pc:docMk/>
          <pc:sldMk cId="244936639" sldId="6949"/>
        </pc:sldMkLst>
      </pc:sldChg>
      <pc:sldChg chg="addSp delSp modSp add mod chgLayout">
        <pc:chgData name="Patsarun Chuaisongkhro" userId="a7a91740-7e8b-4dbd-9143-b6aedb25e6ea" providerId="ADAL" clId="{77C08EB9-5D16-4A9C-A3F9-F6189ABE563D}" dt="2021-09-17T16:49:23.813" v="15128" actId="20577"/>
        <pc:sldMkLst>
          <pc:docMk/>
          <pc:sldMk cId="3908897206" sldId="6949"/>
        </pc:sldMkLst>
        <pc:spChg chg="add mod ord">
          <ac:chgData name="Patsarun Chuaisongkhro" userId="a7a91740-7e8b-4dbd-9143-b6aedb25e6ea" providerId="ADAL" clId="{77C08EB9-5D16-4A9C-A3F9-F6189ABE563D}" dt="2021-09-17T16:49:23.813" v="15128" actId="20577"/>
          <ac:spMkLst>
            <pc:docMk/>
            <pc:sldMk cId="3908897206" sldId="6949"/>
            <ac:spMk id="2" creationId="{15A7250E-CF76-4208-B8A0-6C6B69CD109C}"/>
          </ac:spMkLst>
        </pc:spChg>
        <pc:spChg chg="del mod">
          <ac:chgData name="Patsarun Chuaisongkhro" userId="a7a91740-7e8b-4dbd-9143-b6aedb25e6ea" providerId="ADAL" clId="{77C08EB9-5D16-4A9C-A3F9-F6189ABE563D}" dt="2021-09-17T16:48:38.050" v="15114" actId="478"/>
          <ac:spMkLst>
            <pc:docMk/>
            <pc:sldMk cId="3908897206" sldId="6949"/>
            <ac:spMk id="6" creationId="{CD8845E2-A7A1-435D-8136-216C879732AF}"/>
          </ac:spMkLst>
        </pc:spChg>
        <pc:spChg chg="mod ord">
          <ac:chgData name="Patsarun Chuaisongkhro" userId="a7a91740-7e8b-4dbd-9143-b6aedb25e6ea" providerId="ADAL" clId="{77C08EB9-5D16-4A9C-A3F9-F6189ABE563D}" dt="2021-09-17T16:48:40.032" v="15116" actId="27636"/>
          <ac:spMkLst>
            <pc:docMk/>
            <pc:sldMk cId="3908897206" sldId="6949"/>
            <ac:spMk id="8" creationId="{069EF958-B018-4A3F-B37F-FC76D1895D41}"/>
          </ac:spMkLst>
        </pc:spChg>
      </pc:sldChg>
      <pc:sldChg chg="addSp delSp modSp add mod chgLayout">
        <pc:chgData name="Patsarun Chuaisongkhro" userId="a7a91740-7e8b-4dbd-9143-b6aedb25e6ea" providerId="ADAL" clId="{77C08EB9-5D16-4A9C-A3F9-F6189ABE563D}" dt="2021-09-17T16:50:12.861" v="15143" actId="1076"/>
        <pc:sldMkLst>
          <pc:docMk/>
          <pc:sldMk cId="699855020" sldId="6950"/>
        </pc:sldMkLst>
        <pc:spChg chg="add mod ord">
          <ac:chgData name="Patsarun Chuaisongkhro" userId="a7a91740-7e8b-4dbd-9143-b6aedb25e6ea" providerId="ADAL" clId="{77C08EB9-5D16-4A9C-A3F9-F6189ABE563D}" dt="2021-09-17T16:48:25.485" v="15113" actId="15"/>
          <ac:spMkLst>
            <pc:docMk/>
            <pc:sldMk cId="699855020" sldId="6950"/>
            <ac:spMk id="4" creationId="{435703D1-72C5-45F1-A5B8-72D9981894F6}"/>
          </ac:spMkLst>
        </pc:spChg>
        <pc:spChg chg="del mod">
          <ac:chgData name="Patsarun Chuaisongkhro" userId="a7a91740-7e8b-4dbd-9143-b6aedb25e6ea" providerId="ADAL" clId="{77C08EB9-5D16-4A9C-A3F9-F6189ABE563D}" dt="2021-09-17T16:48:08.844" v="15106" actId="478"/>
          <ac:spMkLst>
            <pc:docMk/>
            <pc:sldMk cId="699855020" sldId="6950"/>
            <ac:spMk id="6" creationId="{CD8845E2-A7A1-435D-8136-216C879732AF}"/>
          </ac:spMkLst>
        </pc:spChg>
        <pc:spChg chg="mod ord">
          <ac:chgData name="Patsarun Chuaisongkhro" userId="a7a91740-7e8b-4dbd-9143-b6aedb25e6ea" providerId="ADAL" clId="{77C08EB9-5D16-4A9C-A3F9-F6189ABE563D}" dt="2021-09-17T16:48:14.169" v="15108" actId="27636"/>
          <ac:spMkLst>
            <pc:docMk/>
            <pc:sldMk cId="699855020" sldId="6950"/>
            <ac:spMk id="8" creationId="{069EF958-B018-4A3F-B37F-FC76D1895D41}"/>
          </ac:spMkLst>
        </pc:spChg>
        <pc:picChg chg="add mod modCrop">
          <ac:chgData name="Patsarun Chuaisongkhro" userId="a7a91740-7e8b-4dbd-9143-b6aedb25e6ea" providerId="ADAL" clId="{77C08EB9-5D16-4A9C-A3F9-F6189ABE563D}" dt="2021-09-17T16:50:12.861" v="15143" actId="1076"/>
          <ac:picMkLst>
            <pc:docMk/>
            <pc:sldMk cId="699855020" sldId="6950"/>
            <ac:picMk id="3" creationId="{24E4B557-9BF5-45B1-8ACC-73EB2AA4E3E8}"/>
          </ac:picMkLst>
        </pc:picChg>
      </pc:sldChg>
      <pc:sldChg chg="addSp delSp modSp add mod chgLayout">
        <pc:chgData name="Patsarun Chuaisongkhro" userId="a7a91740-7e8b-4dbd-9143-b6aedb25e6ea" providerId="ADAL" clId="{77C08EB9-5D16-4A9C-A3F9-F6189ABE563D}" dt="2021-09-17T16:47:55.911" v="15105" actId="113"/>
        <pc:sldMkLst>
          <pc:docMk/>
          <pc:sldMk cId="639056788" sldId="6951"/>
        </pc:sldMkLst>
        <pc:spChg chg="add mod ord">
          <ac:chgData name="Patsarun Chuaisongkhro" userId="a7a91740-7e8b-4dbd-9143-b6aedb25e6ea" providerId="ADAL" clId="{77C08EB9-5D16-4A9C-A3F9-F6189ABE563D}" dt="2021-09-17T16:47:55.911" v="15105" actId="113"/>
          <ac:spMkLst>
            <pc:docMk/>
            <pc:sldMk cId="639056788" sldId="6951"/>
            <ac:spMk id="2" creationId="{D5869848-0963-4A66-90D2-8EEA8C91F803}"/>
          </ac:spMkLst>
        </pc:spChg>
        <pc:spChg chg="del">
          <ac:chgData name="Patsarun Chuaisongkhro" userId="a7a91740-7e8b-4dbd-9143-b6aedb25e6ea" providerId="ADAL" clId="{77C08EB9-5D16-4A9C-A3F9-F6189ABE563D}" dt="2021-09-17T16:47:25.615" v="15092" actId="478"/>
          <ac:spMkLst>
            <pc:docMk/>
            <pc:sldMk cId="639056788" sldId="6951"/>
            <ac:spMk id="6" creationId="{CD8845E2-A7A1-435D-8136-216C879732AF}"/>
          </ac:spMkLst>
        </pc:spChg>
        <pc:spChg chg="mod ord">
          <ac:chgData name="Patsarun Chuaisongkhro" userId="a7a91740-7e8b-4dbd-9143-b6aedb25e6ea" providerId="ADAL" clId="{77C08EB9-5D16-4A9C-A3F9-F6189ABE563D}" dt="2021-09-17T16:47:27.773" v="15094" actId="27636"/>
          <ac:spMkLst>
            <pc:docMk/>
            <pc:sldMk cId="639056788" sldId="6951"/>
            <ac:spMk id="8" creationId="{069EF958-B018-4A3F-B37F-FC76D1895D41}"/>
          </ac:spMkLst>
        </pc:spChg>
      </pc:sldChg>
      <pc:sldChg chg="addSp delSp modSp add mod ord chgLayout">
        <pc:chgData name="Patsarun Chuaisongkhro" userId="a7a91740-7e8b-4dbd-9143-b6aedb25e6ea" providerId="ADAL" clId="{77C08EB9-5D16-4A9C-A3F9-F6189ABE563D}" dt="2021-09-17T16:50:42.591" v="15157" actId="6549"/>
        <pc:sldMkLst>
          <pc:docMk/>
          <pc:sldMk cId="761612529" sldId="6952"/>
        </pc:sldMkLst>
        <pc:spChg chg="del mod">
          <ac:chgData name="Patsarun Chuaisongkhro" userId="a7a91740-7e8b-4dbd-9143-b6aedb25e6ea" providerId="ADAL" clId="{77C08EB9-5D16-4A9C-A3F9-F6189ABE563D}" dt="2021-09-17T16:50:25.134" v="15145" actId="478"/>
          <ac:spMkLst>
            <pc:docMk/>
            <pc:sldMk cId="761612529" sldId="6952"/>
            <ac:spMk id="6" creationId="{CD8845E2-A7A1-435D-8136-216C879732AF}"/>
          </ac:spMkLst>
        </pc:spChg>
        <pc:spChg chg="mod ord">
          <ac:chgData name="Patsarun Chuaisongkhro" userId="a7a91740-7e8b-4dbd-9143-b6aedb25e6ea" providerId="ADAL" clId="{77C08EB9-5D16-4A9C-A3F9-F6189ABE563D}" dt="2021-09-17T16:50:26.166" v="15147" actId="27636"/>
          <ac:spMkLst>
            <pc:docMk/>
            <pc:sldMk cId="761612529" sldId="6952"/>
            <ac:spMk id="8" creationId="{069EF958-B018-4A3F-B37F-FC76D1895D41}"/>
          </ac:spMkLst>
        </pc:spChg>
        <pc:spChg chg="add mod ord">
          <ac:chgData name="Patsarun Chuaisongkhro" userId="a7a91740-7e8b-4dbd-9143-b6aedb25e6ea" providerId="ADAL" clId="{77C08EB9-5D16-4A9C-A3F9-F6189ABE563D}" dt="2021-09-17T16:50:42.591" v="15157" actId="6549"/>
          <ac:spMkLst>
            <pc:docMk/>
            <pc:sldMk cId="761612529" sldId="6952"/>
            <ac:spMk id="10" creationId="{662BECFB-1F44-4685-BC97-9639EBEA06B7}"/>
          </ac:spMkLst>
        </pc:spChg>
        <pc:spChg chg="add del">
          <ac:chgData name="Patsarun Chuaisongkhro" userId="a7a91740-7e8b-4dbd-9143-b6aedb25e6ea" providerId="ADAL" clId="{77C08EB9-5D16-4A9C-A3F9-F6189ABE563D}" dt="2021-09-17T16:50:30.134" v="15149" actId="22"/>
          <ac:spMkLst>
            <pc:docMk/>
            <pc:sldMk cId="761612529" sldId="6952"/>
            <ac:spMk id="13" creationId="{650D4467-7808-4C0C-BEB1-93ECCDFD0B52}"/>
          </ac:spMkLst>
        </pc:spChg>
        <pc:picChg chg="del">
          <ac:chgData name="Patsarun Chuaisongkhro" userId="a7a91740-7e8b-4dbd-9143-b6aedb25e6ea" providerId="ADAL" clId="{77C08EB9-5D16-4A9C-A3F9-F6189ABE563D}" dt="2021-09-16T15:34:21.365" v="10757" actId="478"/>
          <ac:picMkLst>
            <pc:docMk/>
            <pc:sldMk cId="761612529" sldId="6952"/>
            <ac:picMk id="3" creationId="{24E4B557-9BF5-45B1-8ACC-73EB2AA4E3E8}"/>
          </ac:picMkLst>
        </pc:picChg>
        <pc:picChg chg="add del mod">
          <ac:chgData name="Patsarun Chuaisongkhro" userId="a7a91740-7e8b-4dbd-9143-b6aedb25e6ea" providerId="ADAL" clId="{77C08EB9-5D16-4A9C-A3F9-F6189ABE563D}" dt="2021-09-16T16:46:59.041" v="11214" actId="478"/>
          <ac:picMkLst>
            <pc:docMk/>
            <pc:sldMk cId="761612529" sldId="6952"/>
            <ac:picMk id="4" creationId="{3CFEB468-DBA4-44B5-81CF-E176F3F3635A}"/>
          </ac:picMkLst>
        </pc:picChg>
        <pc:picChg chg="add del mod">
          <ac:chgData name="Patsarun Chuaisongkhro" userId="a7a91740-7e8b-4dbd-9143-b6aedb25e6ea" providerId="ADAL" clId="{77C08EB9-5D16-4A9C-A3F9-F6189ABE563D}" dt="2021-09-16T16:46:26.167" v="11210" actId="478"/>
          <ac:picMkLst>
            <pc:docMk/>
            <pc:sldMk cId="761612529" sldId="6952"/>
            <ac:picMk id="7" creationId="{88521960-3C60-4ABE-85C4-EF717C3DB5B7}"/>
          </ac:picMkLst>
        </pc:picChg>
        <pc:picChg chg="add mod">
          <ac:chgData name="Patsarun Chuaisongkhro" userId="a7a91740-7e8b-4dbd-9143-b6aedb25e6ea" providerId="ADAL" clId="{77C08EB9-5D16-4A9C-A3F9-F6189ABE563D}" dt="2021-09-16T16:47:17.463" v="11219" actId="1076"/>
          <ac:picMkLst>
            <pc:docMk/>
            <pc:sldMk cId="761612529" sldId="6952"/>
            <ac:picMk id="9" creationId="{39C50076-40E6-42F6-AC6A-1AFC27D2E920}"/>
          </ac:picMkLst>
        </pc:picChg>
        <pc:picChg chg="add mod">
          <ac:chgData name="Patsarun Chuaisongkhro" userId="a7a91740-7e8b-4dbd-9143-b6aedb25e6ea" providerId="ADAL" clId="{77C08EB9-5D16-4A9C-A3F9-F6189ABE563D}" dt="2021-09-16T16:47:15.428" v="11218" actId="1076"/>
          <ac:picMkLst>
            <pc:docMk/>
            <pc:sldMk cId="761612529" sldId="6952"/>
            <ac:picMk id="4098" creationId="{E8A01561-D2AB-4E28-924A-162C5C9BD17B}"/>
          </ac:picMkLst>
        </pc:picChg>
      </pc:sldChg>
      <pc:sldChg chg="addSp delSp modSp add del mod">
        <pc:chgData name="Patsarun Chuaisongkhro" userId="a7a91740-7e8b-4dbd-9143-b6aedb25e6ea" providerId="ADAL" clId="{77C08EB9-5D16-4A9C-A3F9-F6189ABE563D}" dt="2021-09-16T15:48:43.766" v="10838" actId="47"/>
        <pc:sldMkLst>
          <pc:docMk/>
          <pc:sldMk cId="419461227" sldId="6953"/>
        </pc:sldMkLst>
        <pc:spChg chg="mod">
          <ac:chgData name="Patsarun Chuaisongkhro" userId="a7a91740-7e8b-4dbd-9143-b6aedb25e6ea" providerId="ADAL" clId="{77C08EB9-5D16-4A9C-A3F9-F6189ABE563D}" dt="2021-09-16T15:47:22.146" v="10831" actId="20577"/>
          <ac:spMkLst>
            <pc:docMk/>
            <pc:sldMk cId="419461227" sldId="6953"/>
            <ac:spMk id="6" creationId="{CD8845E2-A7A1-435D-8136-216C879732AF}"/>
          </ac:spMkLst>
        </pc:spChg>
        <pc:picChg chg="del">
          <ac:chgData name="Patsarun Chuaisongkhro" userId="a7a91740-7e8b-4dbd-9143-b6aedb25e6ea" providerId="ADAL" clId="{77C08EB9-5D16-4A9C-A3F9-F6189ABE563D}" dt="2021-09-16T15:47:04.836" v="10827" actId="478"/>
          <ac:picMkLst>
            <pc:docMk/>
            <pc:sldMk cId="419461227" sldId="6953"/>
            <ac:picMk id="4" creationId="{3CFEB468-DBA4-44B5-81CF-E176F3F3635A}"/>
          </ac:picMkLst>
        </pc:picChg>
        <pc:picChg chg="add mod">
          <ac:chgData name="Patsarun Chuaisongkhro" userId="a7a91740-7e8b-4dbd-9143-b6aedb25e6ea" providerId="ADAL" clId="{77C08EB9-5D16-4A9C-A3F9-F6189ABE563D}" dt="2021-09-16T15:48:18.159" v="10832" actId="1076"/>
          <ac:picMkLst>
            <pc:docMk/>
            <pc:sldMk cId="419461227" sldId="6953"/>
            <ac:picMk id="3074" creationId="{6E9583B3-B513-4A60-A91C-825F4669CD74}"/>
          </ac:picMkLst>
        </pc:picChg>
      </pc:sldChg>
      <pc:sldChg chg="addSp delSp modSp add mod chgLayout">
        <pc:chgData name="Patsarun Chuaisongkhro" userId="a7a91740-7e8b-4dbd-9143-b6aedb25e6ea" providerId="ADAL" clId="{77C08EB9-5D16-4A9C-A3F9-F6189ABE563D}" dt="2021-09-17T16:50:17.486" v="15144" actId="1076"/>
        <pc:sldMkLst>
          <pc:docMk/>
          <pc:sldMk cId="2672891093" sldId="6953"/>
        </pc:sldMkLst>
        <pc:spChg chg="del mod">
          <ac:chgData name="Patsarun Chuaisongkhro" userId="a7a91740-7e8b-4dbd-9143-b6aedb25e6ea" providerId="ADAL" clId="{77C08EB9-5D16-4A9C-A3F9-F6189ABE563D}" dt="2021-09-17T16:49:33.727" v="15129" actId="478"/>
          <ac:spMkLst>
            <pc:docMk/>
            <pc:sldMk cId="2672891093" sldId="6953"/>
            <ac:spMk id="6" creationId="{CD8845E2-A7A1-435D-8136-216C879732AF}"/>
          </ac:spMkLst>
        </pc:spChg>
        <pc:spChg chg="mod ord">
          <ac:chgData name="Patsarun Chuaisongkhro" userId="a7a91740-7e8b-4dbd-9143-b6aedb25e6ea" providerId="ADAL" clId="{77C08EB9-5D16-4A9C-A3F9-F6189ABE563D}" dt="2021-09-17T16:49:35.012" v="15131" actId="27636"/>
          <ac:spMkLst>
            <pc:docMk/>
            <pc:sldMk cId="2672891093" sldId="6953"/>
            <ac:spMk id="8" creationId="{069EF958-B018-4A3F-B37F-FC76D1895D41}"/>
          </ac:spMkLst>
        </pc:spChg>
        <pc:spChg chg="add del">
          <ac:chgData name="Patsarun Chuaisongkhro" userId="a7a91740-7e8b-4dbd-9143-b6aedb25e6ea" providerId="ADAL" clId="{77C08EB9-5D16-4A9C-A3F9-F6189ABE563D}" dt="2021-09-16T16:43:41.639" v="11200" actId="22"/>
          <ac:spMkLst>
            <pc:docMk/>
            <pc:sldMk cId="2672891093" sldId="6953"/>
            <ac:spMk id="9" creationId="{5D18DE0E-F6A4-410E-B080-F876EEEE627D}"/>
          </ac:spMkLst>
        </pc:spChg>
        <pc:spChg chg="add del">
          <ac:chgData name="Patsarun Chuaisongkhro" userId="a7a91740-7e8b-4dbd-9143-b6aedb25e6ea" providerId="ADAL" clId="{77C08EB9-5D16-4A9C-A3F9-F6189ABE563D}" dt="2021-09-16T16:43:45.968" v="11202" actId="22"/>
          <ac:spMkLst>
            <pc:docMk/>
            <pc:sldMk cId="2672891093" sldId="6953"/>
            <ac:spMk id="11" creationId="{89C643E5-4C83-41A4-A21A-93A851F1A30D}"/>
          </ac:spMkLst>
        </pc:spChg>
        <pc:spChg chg="add mod ord">
          <ac:chgData name="Patsarun Chuaisongkhro" userId="a7a91740-7e8b-4dbd-9143-b6aedb25e6ea" providerId="ADAL" clId="{77C08EB9-5D16-4A9C-A3F9-F6189ABE563D}" dt="2021-09-17T16:49:44.299" v="15139" actId="15"/>
          <ac:spMkLst>
            <pc:docMk/>
            <pc:sldMk cId="2672891093" sldId="6953"/>
            <ac:spMk id="14" creationId="{A867173D-20F4-407B-9944-FDACA9DBC4F4}"/>
          </ac:spMkLst>
        </pc:spChg>
        <pc:picChg chg="add del mod">
          <ac:chgData name="Patsarun Chuaisongkhro" userId="a7a91740-7e8b-4dbd-9143-b6aedb25e6ea" providerId="ADAL" clId="{77C08EB9-5D16-4A9C-A3F9-F6189ABE563D}" dt="2021-09-16T16:27:46.361" v="10993" actId="478"/>
          <ac:picMkLst>
            <pc:docMk/>
            <pc:sldMk cId="2672891093" sldId="6953"/>
            <ac:picMk id="3" creationId="{6D7BCF65-5837-40B3-A6BD-B7C68214467E}"/>
          </ac:picMkLst>
        </pc:picChg>
        <pc:picChg chg="add del mod">
          <ac:chgData name="Patsarun Chuaisongkhro" userId="a7a91740-7e8b-4dbd-9143-b6aedb25e6ea" providerId="ADAL" clId="{77C08EB9-5D16-4A9C-A3F9-F6189ABE563D}" dt="2021-09-16T16:43:40.277" v="11198" actId="478"/>
          <ac:picMkLst>
            <pc:docMk/>
            <pc:sldMk cId="2672891093" sldId="6953"/>
            <ac:picMk id="5" creationId="{9C874014-7B42-49B7-9580-CD7828897243}"/>
          </ac:picMkLst>
        </pc:picChg>
        <pc:picChg chg="add mod">
          <ac:chgData name="Patsarun Chuaisongkhro" userId="a7a91740-7e8b-4dbd-9143-b6aedb25e6ea" providerId="ADAL" clId="{77C08EB9-5D16-4A9C-A3F9-F6189ABE563D}" dt="2021-09-17T16:50:17.486" v="15144" actId="1076"/>
          <ac:picMkLst>
            <pc:docMk/>
            <pc:sldMk cId="2672891093" sldId="6953"/>
            <ac:picMk id="13" creationId="{E7DA3E8A-8697-4F87-AC58-FC85E78DBD22}"/>
          </ac:picMkLst>
        </pc:picChg>
      </pc:sldChg>
      <pc:sldChg chg="addSp delSp modSp add mod chgLayout">
        <pc:chgData name="Patsarun Chuaisongkhro" userId="a7a91740-7e8b-4dbd-9143-b6aedb25e6ea" providerId="ADAL" clId="{77C08EB9-5D16-4A9C-A3F9-F6189ABE563D}" dt="2021-09-17T16:51:10.389" v="15165" actId="113"/>
        <pc:sldMkLst>
          <pc:docMk/>
          <pc:sldMk cId="3945048421" sldId="6954"/>
        </pc:sldMkLst>
        <pc:spChg chg="add mod ord">
          <ac:chgData name="Patsarun Chuaisongkhro" userId="a7a91740-7e8b-4dbd-9143-b6aedb25e6ea" providerId="ADAL" clId="{77C08EB9-5D16-4A9C-A3F9-F6189ABE563D}" dt="2021-09-17T16:51:10.389" v="15165" actId="113"/>
          <ac:spMkLst>
            <pc:docMk/>
            <pc:sldMk cId="3945048421" sldId="6954"/>
            <ac:spMk id="5" creationId="{8BCA902A-A092-448F-A5D0-5AF46EFC9622}"/>
          </ac:spMkLst>
        </pc:spChg>
        <pc:spChg chg="del mod">
          <ac:chgData name="Patsarun Chuaisongkhro" userId="a7a91740-7e8b-4dbd-9143-b6aedb25e6ea" providerId="ADAL" clId="{77C08EB9-5D16-4A9C-A3F9-F6189ABE563D}" dt="2021-09-17T16:50:48.286" v="15158" actId="478"/>
          <ac:spMkLst>
            <pc:docMk/>
            <pc:sldMk cId="3945048421" sldId="6954"/>
            <ac:spMk id="6" creationId="{CD8845E2-A7A1-435D-8136-216C879732AF}"/>
          </ac:spMkLst>
        </pc:spChg>
        <pc:spChg chg="mod ord">
          <ac:chgData name="Patsarun Chuaisongkhro" userId="a7a91740-7e8b-4dbd-9143-b6aedb25e6ea" providerId="ADAL" clId="{77C08EB9-5D16-4A9C-A3F9-F6189ABE563D}" dt="2021-09-17T16:50:53.436" v="15160" actId="27636"/>
          <ac:spMkLst>
            <pc:docMk/>
            <pc:sldMk cId="3945048421" sldId="6954"/>
            <ac:spMk id="8" creationId="{069EF958-B018-4A3F-B37F-FC76D1895D41}"/>
          </ac:spMkLst>
        </pc:spChg>
        <pc:picChg chg="add mod">
          <ac:chgData name="Patsarun Chuaisongkhro" userId="a7a91740-7e8b-4dbd-9143-b6aedb25e6ea" providerId="ADAL" clId="{77C08EB9-5D16-4A9C-A3F9-F6189ABE563D}" dt="2021-09-16T16:52:14.110" v="11227" actId="1076"/>
          <ac:picMkLst>
            <pc:docMk/>
            <pc:sldMk cId="3945048421" sldId="6954"/>
            <ac:picMk id="3" creationId="{EE62F32D-D5EB-4BA1-879D-1CA99DCC3C71}"/>
          </ac:picMkLst>
        </pc:picChg>
        <pc:picChg chg="del">
          <ac:chgData name="Patsarun Chuaisongkhro" userId="a7a91740-7e8b-4dbd-9143-b6aedb25e6ea" providerId="ADAL" clId="{77C08EB9-5D16-4A9C-A3F9-F6189ABE563D}" dt="2021-09-16T16:35:16.011" v="11128" actId="478"/>
          <ac:picMkLst>
            <pc:docMk/>
            <pc:sldMk cId="3945048421" sldId="6954"/>
            <ac:picMk id="4" creationId="{3CFEB468-DBA4-44B5-81CF-E176F3F3635A}"/>
          </ac:picMkLst>
        </pc:picChg>
        <pc:picChg chg="del">
          <ac:chgData name="Patsarun Chuaisongkhro" userId="a7a91740-7e8b-4dbd-9143-b6aedb25e6ea" providerId="ADAL" clId="{77C08EB9-5D16-4A9C-A3F9-F6189ABE563D}" dt="2021-09-16T16:35:17.539" v="11129" actId="478"/>
          <ac:picMkLst>
            <pc:docMk/>
            <pc:sldMk cId="3945048421" sldId="6954"/>
            <ac:picMk id="7" creationId="{88521960-3C60-4ABE-85C4-EF717C3DB5B7}"/>
          </ac:picMkLst>
        </pc:picChg>
        <pc:picChg chg="add mod">
          <ac:chgData name="Patsarun Chuaisongkhro" userId="a7a91740-7e8b-4dbd-9143-b6aedb25e6ea" providerId="ADAL" clId="{77C08EB9-5D16-4A9C-A3F9-F6189ABE563D}" dt="2021-09-16T16:52:17.752" v="11228" actId="1076"/>
          <ac:picMkLst>
            <pc:docMk/>
            <pc:sldMk cId="3945048421" sldId="6954"/>
            <ac:picMk id="5122" creationId="{5053B3E2-AA86-4CE9-B129-0B7BC92C137E}"/>
          </ac:picMkLst>
        </pc:picChg>
      </pc:sldChg>
      <pc:sldChg chg="addSp delSp modSp add mod chgLayout">
        <pc:chgData name="Patsarun Chuaisongkhro" userId="a7a91740-7e8b-4dbd-9143-b6aedb25e6ea" providerId="ADAL" clId="{77C08EB9-5D16-4A9C-A3F9-F6189ABE563D}" dt="2021-09-17T16:53:16.576" v="15189" actId="1076"/>
        <pc:sldMkLst>
          <pc:docMk/>
          <pc:sldMk cId="3613168601" sldId="6955"/>
        </pc:sldMkLst>
        <pc:spChg chg="add mod ord">
          <ac:chgData name="Patsarun Chuaisongkhro" userId="a7a91740-7e8b-4dbd-9143-b6aedb25e6ea" providerId="ADAL" clId="{77C08EB9-5D16-4A9C-A3F9-F6189ABE563D}" dt="2021-09-17T16:53:09.458" v="15188" actId="113"/>
          <ac:spMkLst>
            <pc:docMk/>
            <pc:sldMk cId="3613168601" sldId="6955"/>
            <ac:spMk id="5" creationId="{798ABB4D-BCB0-4A15-97C4-30D32B274BA4}"/>
          </ac:spMkLst>
        </pc:spChg>
        <pc:spChg chg="del mod">
          <ac:chgData name="Patsarun Chuaisongkhro" userId="a7a91740-7e8b-4dbd-9143-b6aedb25e6ea" providerId="ADAL" clId="{77C08EB9-5D16-4A9C-A3F9-F6189ABE563D}" dt="2021-09-17T16:52:41.365" v="15181" actId="478"/>
          <ac:spMkLst>
            <pc:docMk/>
            <pc:sldMk cId="3613168601" sldId="6955"/>
            <ac:spMk id="6" creationId="{CD8845E2-A7A1-435D-8136-216C879732AF}"/>
          </ac:spMkLst>
        </pc:spChg>
        <pc:spChg chg="mod ord">
          <ac:chgData name="Patsarun Chuaisongkhro" userId="a7a91740-7e8b-4dbd-9143-b6aedb25e6ea" providerId="ADAL" clId="{77C08EB9-5D16-4A9C-A3F9-F6189ABE563D}" dt="2021-09-17T16:52:48.854" v="15183" actId="27636"/>
          <ac:spMkLst>
            <pc:docMk/>
            <pc:sldMk cId="3613168601" sldId="6955"/>
            <ac:spMk id="8" creationId="{069EF958-B018-4A3F-B37F-FC76D1895D41}"/>
          </ac:spMkLst>
        </pc:spChg>
        <pc:picChg chg="del">
          <ac:chgData name="Patsarun Chuaisongkhro" userId="a7a91740-7e8b-4dbd-9143-b6aedb25e6ea" providerId="ADAL" clId="{77C08EB9-5D16-4A9C-A3F9-F6189ABE563D}" dt="2021-09-16T17:14:36.059" v="11297" actId="478"/>
          <ac:picMkLst>
            <pc:docMk/>
            <pc:sldMk cId="3613168601" sldId="6955"/>
            <ac:picMk id="3" creationId="{6D62424D-15EC-4151-8D4C-9B60080E64BD}"/>
          </ac:picMkLst>
        </pc:picChg>
        <pc:picChg chg="add mod">
          <ac:chgData name="Patsarun Chuaisongkhro" userId="a7a91740-7e8b-4dbd-9143-b6aedb25e6ea" providerId="ADAL" clId="{77C08EB9-5D16-4A9C-A3F9-F6189ABE563D}" dt="2021-09-17T16:53:16.576" v="15189" actId="1076"/>
          <ac:picMkLst>
            <pc:docMk/>
            <pc:sldMk cId="3613168601" sldId="6955"/>
            <ac:picMk id="4" creationId="{095F746E-E01E-48E3-A982-59DB981A755F}"/>
          </ac:picMkLst>
        </pc:picChg>
      </pc:sldChg>
      <pc:sldChg chg="addSp delSp modSp add mod chgLayout">
        <pc:chgData name="Patsarun Chuaisongkhro" userId="a7a91740-7e8b-4dbd-9143-b6aedb25e6ea" providerId="ADAL" clId="{77C08EB9-5D16-4A9C-A3F9-F6189ABE563D}" dt="2021-09-17T16:54:39.237" v="15213" actId="1076"/>
        <pc:sldMkLst>
          <pc:docMk/>
          <pc:sldMk cId="920531710" sldId="6956"/>
        </pc:sldMkLst>
        <pc:spChg chg="add mod ord">
          <ac:chgData name="Patsarun Chuaisongkhro" userId="a7a91740-7e8b-4dbd-9143-b6aedb25e6ea" providerId="ADAL" clId="{77C08EB9-5D16-4A9C-A3F9-F6189ABE563D}" dt="2021-09-17T16:54:01.782" v="15209" actId="15"/>
          <ac:spMkLst>
            <pc:docMk/>
            <pc:sldMk cId="920531710" sldId="6956"/>
            <ac:spMk id="2" creationId="{32580896-3684-4965-B0D8-DD11957829B0}"/>
          </ac:spMkLst>
        </pc:spChg>
        <pc:spChg chg="del mod">
          <ac:chgData name="Patsarun Chuaisongkhro" userId="a7a91740-7e8b-4dbd-9143-b6aedb25e6ea" providerId="ADAL" clId="{77C08EB9-5D16-4A9C-A3F9-F6189ABE563D}" dt="2021-09-17T16:53:23.230" v="15190" actId="478"/>
          <ac:spMkLst>
            <pc:docMk/>
            <pc:sldMk cId="920531710" sldId="6956"/>
            <ac:spMk id="6" creationId="{CD8845E2-A7A1-435D-8136-216C879732AF}"/>
          </ac:spMkLst>
        </pc:spChg>
        <pc:spChg chg="mod ord">
          <ac:chgData name="Patsarun Chuaisongkhro" userId="a7a91740-7e8b-4dbd-9143-b6aedb25e6ea" providerId="ADAL" clId="{77C08EB9-5D16-4A9C-A3F9-F6189ABE563D}" dt="2021-09-17T16:53:24.347" v="15192" actId="27636"/>
          <ac:spMkLst>
            <pc:docMk/>
            <pc:sldMk cId="920531710" sldId="6956"/>
            <ac:spMk id="8" creationId="{069EF958-B018-4A3F-B37F-FC76D1895D41}"/>
          </ac:spMkLst>
        </pc:spChg>
        <pc:picChg chg="add mod modCrop">
          <ac:chgData name="Patsarun Chuaisongkhro" userId="a7a91740-7e8b-4dbd-9143-b6aedb25e6ea" providerId="ADAL" clId="{77C08EB9-5D16-4A9C-A3F9-F6189ABE563D}" dt="2021-09-17T16:54:39.237" v="15213" actId="1076"/>
          <ac:picMkLst>
            <pc:docMk/>
            <pc:sldMk cId="920531710" sldId="6956"/>
            <ac:picMk id="5" creationId="{6A04CA01-1016-4F84-BAB2-04C68D44EF46}"/>
          </ac:picMkLst>
        </pc:picChg>
      </pc:sldChg>
      <pc:sldChg chg="addSp delSp modSp add mod chgLayout">
        <pc:chgData name="Patsarun Chuaisongkhro" userId="a7a91740-7e8b-4dbd-9143-b6aedb25e6ea" providerId="ADAL" clId="{77C08EB9-5D16-4A9C-A3F9-F6189ABE563D}" dt="2021-09-17T16:54:56.411" v="15222" actId="20577"/>
        <pc:sldMkLst>
          <pc:docMk/>
          <pc:sldMk cId="1612431246" sldId="6957"/>
        </pc:sldMkLst>
        <pc:spChg chg="del mod">
          <ac:chgData name="Patsarun Chuaisongkhro" userId="a7a91740-7e8b-4dbd-9143-b6aedb25e6ea" providerId="ADAL" clId="{77C08EB9-5D16-4A9C-A3F9-F6189ABE563D}" dt="2021-09-17T16:54:45.413" v="15214" actId="478"/>
          <ac:spMkLst>
            <pc:docMk/>
            <pc:sldMk cId="1612431246" sldId="6957"/>
            <ac:spMk id="6" creationId="{CD8845E2-A7A1-435D-8136-216C879732AF}"/>
          </ac:spMkLst>
        </pc:spChg>
        <pc:spChg chg="mod ord">
          <ac:chgData name="Patsarun Chuaisongkhro" userId="a7a91740-7e8b-4dbd-9143-b6aedb25e6ea" providerId="ADAL" clId="{77C08EB9-5D16-4A9C-A3F9-F6189ABE563D}" dt="2021-09-17T16:54:46.364" v="15216" actId="27636"/>
          <ac:spMkLst>
            <pc:docMk/>
            <pc:sldMk cId="1612431246" sldId="6957"/>
            <ac:spMk id="8" creationId="{069EF958-B018-4A3F-B37F-FC76D1895D41}"/>
          </ac:spMkLst>
        </pc:spChg>
        <pc:spChg chg="add mod ord">
          <ac:chgData name="Patsarun Chuaisongkhro" userId="a7a91740-7e8b-4dbd-9143-b6aedb25e6ea" providerId="ADAL" clId="{77C08EB9-5D16-4A9C-A3F9-F6189ABE563D}" dt="2021-09-17T16:54:56.411" v="15222" actId="20577"/>
          <ac:spMkLst>
            <pc:docMk/>
            <pc:sldMk cId="1612431246" sldId="6957"/>
            <ac:spMk id="12" creationId="{CF0BE14F-F714-4CF1-B9F3-A40A4F3E5438}"/>
          </ac:spMkLst>
        </pc:spChg>
        <pc:picChg chg="add del mod">
          <ac:chgData name="Patsarun Chuaisongkhro" userId="a7a91740-7e8b-4dbd-9143-b6aedb25e6ea" providerId="ADAL" clId="{77C08EB9-5D16-4A9C-A3F9-F6189ABE563D}" dt="2021-09-16T18:12:07.278" v="11841" actId="478"/>
          <ac:picMkLst>
            <pc:docMk/>
            <pc:sldMk cId="1612431246" sldId="6957"/>
            <ac:picMk id="3" creationId="{03DA5306-3C7C-4A28-85D2-1D6195252298}"/>
          </ac:picMkLst>
        </pc:picChg>
        <pc:picChg chg="add mod ord">
          <ac:chgData name="Patsarun Chuaisongkhro" userId="a7a91740-7e8b-4dbd-9143-b6aedb25e6ea" providerId="ADAL" clId="{77C08EB9-5D16-4A9C-A3F9-F6189ABE563D}" dt="2021-09-16T18:15:24.453" v="11912" actId="1076"/>
          <ac:picMkLst>
            <pc:docMk/>
            <pc:sldMk cId="1612431246" sldId="6957"/>
            <ac:picMk id="5" creationId="{F19C76BF-DCBC-426A-A629-6EFCCBDDD23B}"/>
          </ac:picMkLst>
        </pc:picChg>
        <pc:picChg chg="add mod ord">
          <ac:chgData name="Patsarun Chuaisongkhro" userId="a7a91740-7e8b-4dbd-9143-b6aedb25e6ea" providerId="ADAL" clId="{77C08EB9-5D16-4A9C-A3F9-F6189ABE563D}" dt="2021-09-16T18:15:26.782" v="11913" actId="1076"/>
          <ac:picMkLst>
            <pc:docMk/>
            <pc:sldMk cId="1612431246" sldId="6957"/>
            <ac:picMk id="9" creationId="{E7DB867A-3C3D-4754-BF13-756F1FD9A60B}"/>
          </ac:picMkLst>
        </pc:picChg>
        <pc:picChg chg="add mod">
          <ac:chgData name="Patsarun Chuaisongkhro" userId="a7a91740-7e8b-4dbd-9143-b6aedb25e6ea" providerId="ADAL" clId="{77C08EB9-5D16-4A9C-A3F9-F6189ABE563D}" dt="2021-09-16T18:15:33.046" v="11914" actId="1076"/>
          <ac:picMkLst>
            <pc:docMk/>
            <pc:sldMk cId="1612431246" sldId="6957"/>
            <ac:picMk id="11" creationId="{F1D42C0D-0834-4C3B-842D-C8841DFA2405}"/>
          </ac:picMkLst>
        </pc:picChg>
      </pc:sldChg>
      <pc:sldChg chg="addSp delSp modSp add mod chgLayout">
        <pc:chgData name="Patsarun Chuaisongkhro" userId="a7a91740-7e8b-4dbd-9143-b6aedb25e6ea" providerId="ADAL" clId="{77C08EB9-5D16-4A9C-A3F9-F6189ABE563D}" dt="2021-09-17T16:55:32.657" v="15235" actId="15"/>
        <pc:sldMkLst>
          <pc:docMk/>
          <pc:sldMk cId="575284872" sldId="6958"/>
        </pc:sldMkLst>
        <pc:spChg chg="del mod">
          <ac:chgData name="Patsarun Chuaisongkhro" userId="a7a91740-7e8b-4dbd-9143-b6aedb25e6ea" providerId="ADAL" clId="{77C08EB9-5D16-4A9C-A3F9-F6189ABE563D}" dt="2021-09-17T16:55:11.707" v="15223" actId="478"/>
          <ac:spMkLst>
            <pc:docMk/>
            <pc:sldMk cId="575284872" sldId="6958"/>
            <ac:spMk id="6" creationId="{CD8845E2-A7A1-435D-8136-216C879732AF}"/>
          </ac:spMkLst>
        </pc:spChg>
        <pc:spChg chg="mod ord">
          <ac:chgData name="Patsarun Chuaisongkhro" userId="a7a91740-7e8b-4dbd-9143-b6aedb25e6ea" providerId="ADAL" clId="{77C08EB9-5D16-4A9C-A3F9-F6189ABE563D}" dt="2021-09-17T16:55:12.923" v="15225" actId="27636"/>
          <ac:spMkLst>
            <pc:docMk/>
            <pc:sldMk cId="575284872" sldId="6958"/>
            <ac:spMk id="8" creationId="{069EF958-B018-4A3F-B37F-FC76D1895D41}"/>
          </ac:spMkLst>
        </pc:spChg>
        <pc:spChg chg="add mod ord">
          <ac:chgData name="Patsarun Chuaisongkhro" userId="a7a91740-7e8b-4dbd-9143-b6aedb25e6ea" providerId="ADAL" clId="{77C08EB9-5D16-4A9C-A3F9-F6189ABE563D}" dt="2021-09-17T16:55:32.657" v="15235" actId="15"/>
          <ac:spMkLst>
            <pc:docMk/>
            <pc:sldMk cId="575284872" sldId="6958"/>
            <ac:spMk id="9" creationId="{81FC2641-1181-498E-B8E2-36FD55C5C159}"/>
          </ac:spMkLst>
        </pc:spChg>
        <pc:picChg chg="del">
          <ac:chgData name="Patsarun Chuaisongkhro" userId="a7a91740-7e8b-4dbd-9143-b6aedb25e6ea" providerId="ADAL" clId="{77C08EB9-5D16-4A9C-A3F9-F6189ABE563D}" dt="2021-09-16T18:44:54.533" v="11997" actId="478"/>
          <ac:picMkLst>
            <pc:docMk/>
            <pc:sldMk cId="575284872" sldId="6958"/>
            <ac:picMk id="3" creationId="{6D62424D-15EC-4151-8D4C-9B60080E64BD}"/>
          </ac:picMkLst>
        </pc:picChg>
        <pc:picChg chg="add del">
          <ac:chgData name="Patsarun Chuaisongkhro" userId="a7a91740-7e8b-4dbd-9143-b6aedb25e6ea" providerId="ADAL" clId="{77C08EB9-5D16-4A9C-A3F9-F6189ABE563D}" dt="2021-09-16T19:17:41.053" v="12545" actId="478"/>
          <ac:picMkLst>
            <pc:docMk/>
            <pc:sldMk cId="575284872" sldId="6958"/>
            <ac:picMk id="4" creationId="{D420EB4C-0DF7-489F-A355-089BFC11FC44}"/>
          </ac:picMkLst>
        </pc:picChg>
        <pc:picChg chg="add del mod">
          <ac:chgData name="Patsarun Chuaisongkhro" userId="a7a91740-7e8b-4dbd-9143-b6aedb25e6ea" providerId="ADAL" clId="{77C08EB9-5D16-4A9C-A3F9-F6189ABE563D}" dt="2021-09-16T19:19:22.839" v="12564" actId="22"/>
          <ac:picMkLst>
            <pc:docMk/>
            <pc:sldMk cId="575284872" sldId="6958"/>
            <ac:picMk id="7" creationId="{CAC75A06-D08A-495F-B0D7-DEB6CCB2066B}"/>
          </ac:picMkLst>
        </pc:picChg>
      </pc:sldChg>
      <pc:sldChg chg="addSp delSp modSp add mod chgLayout">
        <pc:chgData name="Patsarun Chuaisongkhro" userId="a7a91740-7e8b-4dbd-9143-b6aedb25e6ea" providerId="ADAL" clId="{77C08EB9-5D16-4A9C-A3F9-F6189ABE563D}" dt="2021-09-18T18:00:05.162" v="15873" actId="20577"/>
        <pc:sldMkLst>
          <pc:docMk/>
          <pc:sldMk cId="2478169749" sldId="6959"/>
        </pc:sldMkLst>
        <pc:spChg chg="del mod">
          <ac:chgData name="Patsarun Chuaisongkhro" userId="a7a91740-7e8b-4dbd-9143-b6aedb25e6ea" providerId="ADAL" clId="{77C08EB9-5D16-4A9C-A3F9-F6189ABE563D}" dt="2021-09-17T16:56:22.817" v="15240" actId="478"/>
          <ac:spMkLst>
            <pc:docMk/>
            <pc:sldMk cId="2478169749" sldId="6959"/>
            <ac:spMk id="6" creationId="{CD8845E2-A7A1-435D-8136-216C879732AF}"/>
          </ac:spMkLst>
        </pc:spChg>
        <pc:spChg chg="mod ord">
          <ac:chgData name="Patsarun Chuaisongkhro" userId="a7a91740-7e8b-4dbd-9143-b6aedb25e6ea" providerId="ADAL" clId="{77C08EB9-5D16-4A9C-A3F9-F6189ABE563D}" dt="2021-09-17T16:56:24.076" v="15242" actId="27636"/>
          <ac:spMkLst>
            <pc:docMk/>
            <pc:sldMk cId="2478169749" sldId="6959"/>
            <ac:spMk id="8" creationId="{069EF958-B018-4A3F-B37F-FC76D1895D41}"/>
          </ac:spMkLst>
        </pc:spChg>
        <pc:spChg chg="add mod ord">
          <ac:chgData name="Patsarun Chuaisongkhro" userId="a7a91740-7e8b-4dbd-9143-b6aedb25e6ea" providerId="ADAL" clId="{77C08EB9-5D16-4A9C-A3F9-F6189ABE563D}" dt="2021-09-18T18:00:05.162" v="15873" actId="20577"/>
          <ac:spMkLst>
            <pc:docMk/>
            <pc:sldMk cId="2478169749" sldId="6959"/>
            <ac:spMk id="10" creationId="{0C32D915-B3FA-4D8C-9BCF-369ED3C85ED7}"/>
          </ac:spMkLst>
        </pc:spChg>
        <pc:picChg chg="add del mod">
          <ac:chgData name="Patsarun Chuaisongkhro" userId="a7a91740-7e8b-4dbd-9143-b6aedb25e6ea" providerId="ADAL" clId="{77C08EB9-5D16-4A9C-A3F9-F6189ABE563D}" dt="2021-09-16T18:53:51.285" v="12066" actId="478"/>
          <ac:picMkLst>
            <pc:docMk/>
            <pc:sldMk cId="2478169749" sldId="6959"/>
            <ac:picMk id="3" creationId="{9602BE53-A61C-4FC7-A8A8-46D82C926528}"/>
          </ac:picMkLst>
        </pc:picChg>
        <pc:picChg chg="add del mod">
          <ac:chgData name="Patsarun Chuaisongkhro" userId="a7a91740-7e8b-4dbd-9143-b6aedb25e6ea" providerId="ADAL" clId="{77C08EB9-5D16-4A9C-A3F9-F6189ABE563D}" dt="2021-09-16T18:54:55.957" v="12077" actId="478"/>
          <ac:picMkLst>
            <pc:docMk/>
            <pc:sldMk cId="2478169749" sldId="6959"/>
            <ac:picMk id="5" creationId="{5B721C9E-A64F-4DCA-A113-FC9A0382466F}"/>
          </ac:picMkLst>
        </pc:picChg>
        <pc:picChg chg="add mod">
          <ac:chgData name="Patsarun Chuaisongkhro" userId="a7a91740-7e8b-4dbd-9143-b6aedb25e6ea" providerId="ADAL" clId="{77C08EB9-5D16-4A9C-A3F9-F6189ABE563D}" dt="2021-09-17T16:59:19.910" v="15274" actId="1076"/>
          <ac:picMkLst>
            <pc:docMk/>
            <pc:sldMk cId="2478169749" sldId="6959"/>
            <ac:picMk id="9" creationId="{D9947820-1DD5-4110-9E09-5D16740A42D6}"/>
          </ac:picMkLst>
        </pc:picChg>
      </pc:sldChg>
      <pc:sldChg chg="addSp delSp modSp add mod chgLayout">
        <pc:chgData name="Patsarun Chuaisongkhro" userId="a7a91740-7e8b-4dbd-9143-b6aedb25e6ea" providerId="ADAL" clId="{77C08EB9-5D16-4A9C-A3F9-F6189ABE563D}" dt="2021-09-17T17:17:31.318" v="15513" actId="113"/>
        <pc:sldMkLst>
          <pc:docMk/>
          <pc:sldMk cId="4235339367" sldId="6960"/>
        </pc:sldMkLst>
        <pc:spChg chg="add mod ord">
          <ac:chgData name="Patsarun Chuaisongkhro" userId="a7a91740-7e8b-4dbd-9143-b6aedb25e6ea" providerId="ADAL" clId="{77C08EB9-5D16-4A9C-A3F9-F6189ABE563D}" dt="2021-09-17T17:17:31.318" v="15513" actId="113"/>
          <ac:spMkLst>
            <pc:docMk/>
            <pc:sldMk cId="4235339367" sldId="6960"/>
            <ac:spMk id="2" creationId="{F89CEA52-14B2-4261-B004-C4E5B53D6566}"/>
          </ac:spMkLst>
        </pc:spChg>
        <pc:spChg chg="del mod">
          <ac:chgData name="Patsarun Chuaisongkhro" userId="a7a91740-7e8b-4dbd-9143-b6aedb25e6ea" providerId="ADAL" clId="{77C08EB9-5D16-4A9C-A3F9-F6189ABE563D}" dt="2021-09-17T16:57:45.781" v="15257" actId="478"/>
          <ac:spMkLst>
            <pc:docMk/>
            <pc:sldMk cId="4235339367" sldId="6960"/>
            <ac:spMk id="6" creationId="{CD8845E2-A7A1-435D-8136-216C879732AF}"/>
          </ac:spMkLst>
        </pc:spChg>
        <pc:spChg chg="mod ord">
          <ac:chgData name="Patsarun Chuaisongkhro" userId="a7a91740-7e8b-4dbd-9143-b6aedb25e6ea" providerId="ADAL" clId="{77C08EB9-5D16-4A9C-A3F9-F6189ABE563D}" dt="2021-09-17T16:57:47.763" v="15259" actId="27636"/>
          <ac:spMkLst>
            <pc:docMk/>
            <pc:sldMk cId="4235339367" sldId="6960"/>
            <ac:spMk id="8" creationId="{069EF958-B018-4A3F-B37F-FC76D1895D41}"/>
          </ac:spMkLst>
        </pc:spChg>
      </pc:sldChg>
      <pc:sldChg chg="addSp delSp modSp add mod chgLayout">
        <pc:chgData name="Patsarun Chuaisongkhro" userId="a7a91740-7e8b-4dbd-9143-b6aedb25e6ea" providerId="ADAL" clId="{77C08EB9-5D16-4A9C-A3F9-F6189ABE563D}" dt="2021-09-17T17:00:35.402" v="15279"/>
        <pc:sldMkLst>
          <pc:docMk/>
          <pc:sldMk cId="3661534931" sldId="6961"/>
        </pc:sldMkLst>
        <pc:spChg chg="add mod ord">
          <ac:chgData name="Patsarun Chuaisongkhro" userId="a7a91740-7e8b-4dbd-9143-b6aedb25e6ea" providerId="ADAL" clId="{77C08EB9-5D16-4A9C-A3F9-F6189ABE563D}" dt="2021-09-17T17:00:35.402" v="15279"/>
          <ac:spMkLst>
            <pc:docMk/>
            <pc:sldMk cId="3661534931" sldId="6961"/>
            <ac:spMk id="4" creationId="{17206096-FC0D-4467-B2E5-DE19C3A8572D}"/>
          </ac:spMkLst>
        </pc:spChg>
        <pc:spChg chg="del mod">
          <ac:chgData name="Patsarun Chuaisongkhro" userId="a7a91740-7e8b-4dbd-9143-b6aedb25e6ea" providerId="ADAL" clId="{77C08EB9-5D16-4A9C-A3F9-F6189ABE563D}" dt="2021-09-17T17:00:32.038" v="15276" actId="478"/>
          <ac:spMkLst>
            <pc:docMk/>
            <pc:sldMk cId="3661534931" sldId="6961"/>
            <ac:spMk id="6" creationId="{CD8845E2-A7A1-435D-8136-216C879732AF}"/>
          </ac:spMkLst>
        </pc:spChg>
        <pc:spChg chg="mod ord">
          <ac:chgData name="Patsarun Chuaisongkhro" userId="a7a91740-7e8b-4dbd-9143-b6aedb25e6ea" providerId="ADAL" clId="{77C08EB9-5D16-4A9C-A3F9-F6189ABE563D}" dt="2021-09-17T17:00:33.199" v="15278" actId="27636"/>
          <ac:spMkLst>
            <pc:docMk/>
            <pc:sldMk cId="3661534931" sldId="6961"/>
            <ac:spMk id="8" creationId="{069EF958-B018-4A3F-B37F-FC76D1895D41}"/>
          </ac:spMkLst>
        </pc:spChg>
        <pc:picChg chg="add mod">
          <ac:chgData name="Patsarun Chuaisongkhro" userId="a7a91740-7e8b-4dbd-9143-b6aedb25e6ea" providerId="ADAL" clId="{77C08EB9-5D16-4A9C-A3F9-F6189ABE563D}" dt="2021-09-16T19:10:00.396" v="12504" actId="1076"/>
          <ac:picMkLst>
            <pc:docMk/>
            <pc:sldMk cId="3661534931" sldId="6961"/>
            <ac:picMk id="3" creationId="{3F7E3E56-E571-48AA-8119-EF78AA6FA0C0}"/>
          </ac:picMkLst>
        </pc:picChg>
        <pc:picChg chg="add mod">
          <ac:chgData name="Patsarun Chuaisongkhro" userId="a7a91740-7e8b-4dbd-9143-b6aedb25e6ea" providerId="ADAL" clId="{77C08EB9-5D16-4A9C-A3F9-F6189ABE563D}" dt="2021-09-16T19:09:58.246" v="12503" actId="1076"/>
          <ac:picMkLst>
            <pc:docMk/>
            <pc:sldMk cId="3661534931" sldId="6961"/>
            <ac:picMk id="6146" creationId="{44D6E1E9-0038-4792-950E-017DED085F35}"/>
          </ac:picMkLst>
        </pc:picChg>
      </pc:sldChg>
      <pc:sldChg chg="addSp delSp modSp add mod chgLayout">
        <pc:chgData name="Patsarun Chuaisongkhro" userId="a7a91740-7e8b-4dbd-9143-b6aedb25e6ea" providerId="ADAL" clId="{77C08EB9-5D16-4A9C-A3F9-F6189ABE563D}" dt="2021-09-17T16:56:14.380" v="15239"/>
        <pc:sldMkLst>
          <pc:docMk/>
          <pc:sldMk cId="1727763289" sldId="6962"/>
        </pc:sldMkLst>
        <pc:spChg chg="add mod ord">
          <ac:chgData name="Patsarun Chuaisongkhro" userId="a7a91740-7e8b-4dbd-9143-b6aedb25e6ea" providerId="ADAL" clId="{77C08EB9-5D16-4A9C-A3F9-F6189ABE563D}" dt="2021-09-17T16:56:14.380" v="15239"/>
          <ac:spMkLst>
            <pc:docMk/>
            <pc:sldMk cId="1727763289" sldId="6962"/>
            <ac:spMk id="4" creationId="{43671A57-4CE5-4976-BBB5-F45CDF041527}"/>
          </ac:spMkLst>
        </pc:spChg>
        <pc:spChg chg="del mod">
          <ac:chgData name="Patsarun Chuaisongkhro" userId="a7a91740-7e8b-4dbd-9143-b6aedb25e6ea" providerId="ADAL" clId="{77C08EB9-5D16-4A9C-A3F9-F6189ABE563D}" dt="2021-09-17T16:56:11.079" v="15236" actId="478"/>
          <ac:spMkLst>
            <pc:docMk/>
            <pc:sldMk cId="1727763289" sldId="6962"/>
            <ac:spMk id="6" creationId="{CD8845E2-A7A1-435D-8136-216C879732AF}"/>
          </ac:spMkLst>
        </pc:spChg>
        <pc:spChg chg="mod ord">
          <ac:chgData name="Patsarun Chuaisongkhro" userId="a7a91740-7e8b-4dbd-9143-b6aedb25e6ea" providerId="ADAL" clId="{77C08EB9-5D16-4A9C-A3F9-F6189ABE563D}" dt="2021-09-17T16:56:12.065" v="15238" actId="27636"/>
          <ac:spMkLst>
            <pc:docMk/>
            <pc:sldMk cId="1727763289" sldId="6962"/>
            <ac:spMk id="8" creationId="{069EF958-B018-4A3F-B37F-FC76D1895D41}"/>
          </ac:spMkLst>
        </pc:spChg>
        <pc:picChg chg="add mod">
          <ac:chgData name="Patsarun Chuaisongkhro" userId="a7a91740-7e8b-4dbd-9143-b6aedb25e6ea" providerId="ADAL" clId="{77C08EB9-5D16-4A9C-A3F9-F6189ABE563D}" dt="2021-09-16T19:20:08.789" v="12573" actId="1076"/>
          <ac:picMkLst>
            <pc:docMk/>
            <pc:sldMk cId="1727763289" sldId="6962"/>
            <ac:picMk id="3" creationId="{D06930C6-2992-486D-9EA5-6F3AFB36243E}"/>
          </ac:picMkLst>
        </pc:picChg>
        <pc:picChg chg="add mod">
          <ac:chgData name="Patsarun Chuaisongkhro" userId="a7a91740-7e8b-4dbd-9143-b6aedb25e6ea" providerId="ADAL" clId="{77C08EB9-5D16-4A9C-A3F9-F6189ABE563D}" dt="2021-09-16T19:20:04.180" v="12572" actId="1076"/>
          <ac:picMkLst>
            <pc:docMk/>
            <pc:sldMk cId="1727763289" sldId="6962"/>
            <ac:picMk id="7170" creationId="{965DAEC9-88FA-49DE-A45A-7608E35EEE68}"/>
          </ac:picMkLst>
        </pc:picChg>
      </pc:sldChg>
      <pc:sldChg chg="addSp delSp modSp add del mod chgLayout">
        <pc:chgData name="Patsarun Chuaisongkhro" userId="a7a91740-7e8b-4dbd-9143-b6aedb25e6ea" providerId="ADAL" clId="{77C08EB9-5D16-4A9C-A3F9-F6189ABE563D}" dt="2021-09-17T17:47:13.050" v="15586" actId="1076"/>
        <pc:sldMkLst>
          <pc:docMk/>
          <pc:sldMk cId="3893388001" sldId="6963"/>
        </pc:sldMkLst>
        <pc:spChg chg="del mod">
          <ac:chgData name="Patsarun Chuaisongkhro" userId="a7a91740-7e8b-4dbd-9143-b6aedb25e6ea" providerId="ADAL" clId="{77C08EB9-5D16-4A9C-A3F9-F6189ABE563D}" dt="2021-09-17T17:00:45.664" v="15280" actId="478"/>
          <ac:spMkLst>
            <pc:docMk/>
            <pc:sldMk cId="3893388001" sldId="6963"/>
            <ac:spMk id="6" creationId="{CD8845E2-A7A1-435D-8136-216C879732AF}"/>
          </ac:spMkLst>
        </pc:spChg>
        <pc:spChg chg="mod ord">
          <ac:chgData name="Patsarun Chuaisongkhro" userId="a7a91740-7e8b-4dbd-9143-b6aedb25e6ea" providerId="ADAL" clId="{77C08EB9-5D16-4A9C-A3F9-F6189ABE563D}" dt="2021-09-17T17:00:47.223" v="15282" actId="27636"/>
          <ac:spMkLst>
            <pc:docMk/>
            <pc:sldMk cId="3893388001" sldId="6963"/>
            <ac:spMk id="8" creationId="{069EF958-B018-4A3F-B37F-FC76D1895D41}"/>
          </ac:spMkLst>
        </pc:spChg>
        <pc:spChg chg="add mod ord">
          <ac:chgData name="Patsarun Chuaisongkhro" userId="a7a91740-7e8b-4dbd-9143-b6aedb25e6ea" providerId="ADAL" clId="{77C08EB9-5D16-4A9C-A3F9-F6189ABE563D}" dt="2021-09-17T17:00:50.144" v="15283"/>
          <ac:spMkLst>
            <pc:docMk/>
            <pc:sldMk cId="3893388001" sldId="6963"/>
            <ac:spMk id="9" creationId="{6FD06C99-576B-4843-B9DE-3C5D567BC88C}"/>
          </ac:spMkLst>
        </pc:spChg>
        <pc:picChg chg="del">
          <ac:chgData name="Patsarun Chuaisongkhro" userId="a7a91740-7e8b-4dbd-9143-b6aedb25e6ea" providerId="ADAL" clId="{77C08EB9-5D16-4A9C-A3F9-F6189ABE563D}" dt="2021-09-17T09:17:27.074" v="12713" actId="478"/>
          <ac:picMkLst>
            <pc:docMk/>
            <pc:sldMk cId="3893388001" sldId="6963"/>
            <ac:picMk id="3" creationId="{D06930C6-2992-486D-9EA5-6F3AFB36243E}"/>
          </ac:picMkLst>
        </pc:picChg>
        <pc:picChg chg="add mod">
          <ac:chgData name="Patsarun Chuaisongkhro" userId="a7a91740-7e8b-4dbd-9143-b6aedb25e6ea" providerId="ADAL" clId="{77C08EB9-5D16-4A9C-A3F9-F6189ABE563D}" dt="2021-09-17T17:47:13.050" v="15586" actId="1076"/>
          <ac:picMkLst>
            <pc:docMk/>
            <pc:sldMk cId="3893388001" sldId="6963"/>
            <ac:picMk id="4" creationId="{5829C4DE-6362-4316-BD3B-C95500C360A6}"/>
          </ac:picMkLst>
        </pc:picChg>
        <pc:picChg chg="add del mod">
          <ac:chgData name="Patsarun Chuaisongkhro" userId="a7a91740-7e8b-4dbd-9143-b6aedb25e6ea" providerId="ADAL" clId="{77C08EB9-5D16-4A9C-A3F9-F6189ABE563D}" dt="2021-09-17T09:18:57.901" v="12725" actId="478"/>
          <ac:picMkLst>
            <pc:docMk/>
            <pc:sldMk cId="3893388001" sldId="6963"/>
            <ac:picMk id="7" creationId="{563CA17A-F666-4F2E-B301-1069EFE8C859}"/>
          </ac:picMkLst>
        </pc:picChg>
        <pc:picChg chg="del">
          <ac:chgData name="Patsarun Chuaisongkhro" userId="a7a91740-7e8b-4dbd-9143-b6aedb25e6ea" providerId="ADAL" clId="{77C08EB9-5D16-4A9C-A3F9-F6189ABE563D}" dt="2021-09-17T09:17:25.470" v="12712" actId="478"/>
          <ac:picMkLst>
            <pc:docMk/>
            <pc:sldMk cId="3893388001" sldId="6963"/>
            <ac:picMk id="7170" creationId="{965DAEC9-88FA-49DE-A45A-7608E35EEE68}"/>
          </ac:picMkLst>
        </pc:picChg>
      </pc:sldChg>
      <pc:sldChg chg="addSp delSp modSp add del mod chgLayout">
        <pc:chgData name="Patsarun Chuaisongkhro" userId="a7a91740-7e8b-4dbd-9143-b6aedb25e6ea" providerId="ADAL" clId="{77C08EB9-5D16-4A9C-A3F9-F6189ABE563D}" dt="2021-09-17T17:47:27.626" v="15589" actId="1076"/>
        <pc:sldMkLst>
          <pc:docMk/>
          <pc:sldMk cId="988271369" sldId="6964"/>
        </pc:sldMkLst>
        <pc:spChg chg="add mod ord">
          <ac:chgData name="Patsarun Chuaisongkhro" userId="a7a91740-7e8b-4dbd-9143-b6aedb25e6ea" providerId="ADAL" clId="{77C08EB9-5D16-4A9C-A3F9-F6189ABE563D}" dt="2021-09-17T17:01:05.660" v="15291"/>
          <ac:spMkLst>
            <pc:docMk/>
            <pc:sldMk cId="988271369" sldId="6964"/>
            <ac:spMk id="5" creationId="{7E2ED6DB-C4CA-4CE5-90D2-246AAB2E37C8}"/>
          </ac:spMkLst>
        </pc:spChg>
        <pc:spChg chg="del">
          <ac:chgData name="Patsarun Chuaisongkhro" userId="a7a91740-7e8b-4dbd-9143-b6aedb25e6ea" providerId="ADAL" clId="{77C08EB9-5D16-4A9C-A3F9-F6189ABE563D}" dt="2021-09-17T17:01:02.518" v="15288" actId="478"/>
          <ac:spMkLst>
            <pc:docMk/>
            <pc:sldMk cId="988271369" sldId="6964"/>
            <ac:spMk id="6" creationId="{CD8845E2-A7A1-435D-8136-216C879732AF}"/>
          </ac:spMkLst>
        </pc:spChg>
        <pc:spChg chg="mod ord">
          <ac:chgData name="Patsarun Chuaisongkhro" userId="a7a91740-7e8b-4dbd-9143-b6aedb25e6ea" providerId="ADAL" clId="{77C08EB9-5D16-4A9C-A3F9-F6189ABE563D}" dt="2021-09-17T17:01:03.793" v="15290" actId="27636"/>
          <ac:spMkLst>
            <pc:docMk/>
            <pc:sldMk cId="988271369" sldId="6964"/>
            <ac:spMk id="8" creationId="{069EF958-B018-4A3F-B37F-FC76D1895D41}"/>
          </ac:spMkLst>
        </pc:spChg>
        <pc:picChg chg="add mod">
          <ac:chgData name="Patsarun Chuaisongkhro" userId="a7a91740-7e8b-4dbd-9143-b6aedb25e6ea" providerId="ADAL" clId="{77C08EB9-5D16-4A9C-A3F9-F6189ABE563D}" dt="2021-09-17T17:47:27.626" v="15589" actId="1076"/>
          <ac:picMkLst>
            <pc:docMk/>
            <pc:sldMk cId="988271369" sldId="6964"/>
            <ac:picMk id="3" creationId="{3075CCDD-BA43-404E-A4FC-3A83F0A7DFCD}"/>
          </ac:picMkLst>
        </pc:picChg>
        <pc:picChg chg="del">
          <ac:chgData name="Patsarun Chuaisongkhro" userId="a7a91740-7e8b-4dbd-9143-b6aedb25e6ea" providerId="ADAL" clId="{77C08EB9-5D16-4A9C-A3F9-F6189ABE563D}" dt="2021-09-17T09:18:24.023" v="12721" actId="478"/>
          <ac:picMkLst>
            <pc:docMk/>
            <pc:sldMk cId="988271369" sldId="6964"/>
            <ac:picMk id="4" creationId="{5829C4DE-6362-4316-BD3B-C95500C360A6}"/>
          </ac:picMkLst>
        </pc:picChg>
        <pc:picChg chg="del">
          <ac:chgData name="Patsarun Chuaisongkhro" userId="a7a91740-7e8b-4dbd-9143-b6aedb25e6ea" providerId="ADAL" clId="{77C08EB9-5D16-4A9C-A3F9-F6189ABE563D}" dt="2021-09-17T09:18:25.867" v="12722" actId="478"/>
          <ac:picMkLst>
            <pc:docMk/>
            <pc:sldMk cId="988271369" sldId="6964"/>
            <ac:picMk id="7" creationId="{563CA17A-F666-4F2E-B301-1069EFE8C859}"/>
          </ac:picMkLst>
        </pc:picChg>
      </pc:sldChg>
      <pc:sldChg chg="addSp delSp modSp add del mod chgLayout">
        <pc:chgData name="Patsarun Chuaisongkhro" userId="a7a91740-7e8b-4dbd-9143-b6aedb25e6ea" providerId="ADAL" clId="{77C08EB9-5D16-4A9C-A3F9-F6189ABE563D}" dt="2021-09-17T17:46:11.363" v="15578" actId="1076"/>
        <pc:sldMkLst>
          <pc:docMk/>
          <pc:sldMk cId="2437251073" sldId="6965"/>
        </pc:sldMkLst>
        <pc:spChg chg="add mod ord">
          <ac:chgData name="Patsarun Chuaisongkhro" userId="a7a91740-7e8b-4dbd-9143-b6aedb25e6ea" providerId="ADAL" clId="{77C08EB9-5D16-4A9C-A3F9-F6189ABE563D}" dt="2021-09-17T17:00:57.879" v="15287"/>
          <ac:spMkLst>
            <pc:docMk/>
            <pc:sldMk cId="2437251073" sldId="6965"/>
            <ac:spMk id="2" creationId="{8E0DF224-649B-4650-9C5A-454CE74A246A}"/>
          </ac:spMkLst>
        </pc:spChg>
        <pc:spChg chg="del">
          <ac:chgData name="Patsarun Chuaisongkhro" userId="a7a91740-7e8b-4dbd-9143-b6aedb25e6ea" providerId="ADAL" clId="{77C08EB9-5D16-4A9C-A3F9-F6189ABE563D}" dt="2021-09-17T17:00:54.339" v="15284" actId="478"/>
          <ac:spMkLst>
            <pc:docMk/>
            <pc:sldMk cId="2437251073" sldId="6965"/>
            <ac:spMk id="6" creationId="{CD8845E2-A7A1-435D-8136-216C879732AF}"/>
          </ac:spMkLst>
        </pc:spChg>
        <pc:spChg chg="mod ord">
          <ac:chgData name="Patsarun Chuaisongkhro" userId="a7a91740-7e8b-4dbd-9143-b6aedb25e6ea" providerId="ADAL" clId="{77C08EB9-5D16-4A9C-A3F9-F6189ABE563D}" dt="2021-09-17T17:00:55.776" v="15286" actId="27636"/>
          <ac:spMkLst>
            <pc:docMk/>
            <pc:sldMk cId="2437251073" sldId="6965"/>
            <ac:spMk id="8" creationId="{069EF958-B018-4A3F-B37F-FC76D1895D41}"/>
          </ac:spMkLst>
        </pc:spChg>
        <pc:picChg chg="del">
          <ac:chgData name="Patsarun Chuaisongkhro" userId="a7a91740-7e8b-4dbd-9143-b6aedb25e6ea" providerId="ADAL" clId="{77C08EB9-5D16-4A9C-A3F9-F6189ABE563D}" dt="2021-09-17T09:19:15.526" v="12728" actId="478"/>
          <ac:picMkLst>
            <pc:docMk/>
            <pc:sldMk cId="2437251073" sldId="6965"/>
            <ac:picMk id="4" creationId="{5829C4DE-6362-4316-BD3B-C95500C360A6}"/>
          </ac:picMkLst>
        </pc:picChg>
        <pc:picChg chg="mod">
          <ac:chgData name="Patsarun Chuaisongkhro" userId="a7a91740-7e8b-4dbd-9143-b6aedb25e6ea" providerId="ADAL" clId="{77C08EB9-5D16-4A9C-A3F9-F6189ABE563D}" dt="2021-09-17T17:46:11.363" v="15578" actId="1076"/>
          <ac:picMkLst>
            <pc:docMk/>
            <pc:sldMk cId="2437251073" sldId="6965"/>
            <ac:picMk id="7" creationId="{563CA17A-F666-4F2E-B301-1069EFE8C859}"/>
          </ac:picMkLst>
        </pc:picChg>
      </pc:sldChg>
      <pc:sldChg chg="addSp delSp modSp add mod ord chgLayout">
        <pc:chgData name="Patsarun Chuaisongkhro" userId="a7a91740-7e8b-4dbd-9143-b6aedb25e6ea" providerId="ADAL" clId="{77C08EB9-5D16-4A9C-A3F9-F6189ABE563D}" dt="2021-09-20T03:03:19.672" v="21206"/>
        <pc:sldMkLst>
          <pc:docMk/>
          <pc:sldMk cId="2122193527" sldId="6966"/>
        </pc:sldMkLst>
        <pc:spChg chg="add mod ord">
          <ac:chgData name="Patsarun Chuaisongkhro" userId="a7a91740-7e8b-4dbd-9143-b6aedb25e6ea" providerId="ADAL" clId="{77C08EB9-5D16-4A9C-A3F9-F6189ABE563D}" dt="2021-09-17T17:01:14.560" v="15295"/>
          <ac:spMkLst>
            <pc:docMk/>
            <pc:sldMk cId="2122193527" sldId="6966"/>
            <ac:spMk id="4" creationId="{F8E4F16E-8BA6-4109-9053-2D0F4C6B6604}"/>
          </ac:spMkLst>
        </pc:spChg>
        <pc:spChg chg="del">
          <ac:chgData name="Patsarun Chuaisongkhro" userId="a7a91740-7e8b-4dbd-9143-b6aedb25e6ea" providerId="ADAL" clId="{77C08EB9-5D16-4A9C-A3F9-F6189ABE563D}" dt="2021-09-17T17:01:10.747" v="15292" actId="478"/>
          <ac:spMkLst>
            <pc:docMk/>
            <pc:sldMk cId="2122193527" sldId="6966"/>
            <ac:spMk id="6" creationId="{CD8845E2-A7A1-435D-8136-216C879732AF}"/>
          </ac:spMkLst>
        </pc:spChg>
        <pc:spChg chg="mod ord">
          <ac:chgData name="Patsarun Chuaisongkhro" userId="a7a91740-7e8b-4dbd-9143-b6aedb25e6ea" providerId="ADAL" clId="{77C08EB9-5D16-4A9C-A3F9-F6189ABE563D}" dt="2021-09-17T17:01:12.177" v="15294" actId="27636"/>
          <ac:spMkLst>
            <pc:docMk/>
            <pc:sldMk cId="2122193527" sldId="6966"/>
            <ac:spMk id="8" creationId="{069EF958-B018-4A3F-B37F-FC76D1895D41}"/>
          </ac:spMkLst>
        </pc:spChg>
        <pc:picChg chg="add mod">
          <ac:chgData name="Patsarun Chuaisongkhro" userId="a7a91740-7e8b-4dbd-9143-b6aedb25e6ea" providerId="ADAL" clId="{77C08EB9-5D16-4A9C-A3F9-F6189ABE563D}" dt="2021-09-20T03:03:19.672" v="21206"/>
          <ac:picMkLst>
            <pc:docMk/>
            <pc:sldMk cId="2122193527" sldId="6966"/>
            <ac:picMk id="3" creationId="{4CC6776B-A99A-49F6-969D-9CC4910B0D73}"/>
          </ac:picMkLst>
        </pc:picChg>
        <pc:picChg chg="del">
          <ac:chgData name="Patsarun Chuaisongkhro" userId="a7a91740-7e8b-4dbd-9143-b6aedb25e6ea" providerId="ADAL" clId="{77C08EB9-5D16-4A9C-A3F9-F6189ABE563D}" dt="2021-09-17T09:20:56.398" v="12731" actId="478"/>
          <ac:picMkLst>
            <pc:docMk/>
            <pc:sldMk cId="2122193527" sldId="6966"/>
            <ac:picMk id="7" creationId="{563CA17A-F666-4F2E-B301-1069EFE8C859}"/>
          </ac:picMkLst>
        </pc:picChg>
      </pc:sldChg>
      <pc:sldChg chg="addSp delSp modSp add mod chgLayout">
        <pc:chgData name="Patsarun Chuaisongkhro" userId="a7a91740-7e8b-4dbd-9143-b6aedb25e6ea" providerId="ADAL" clId="{77C08EB9-5D16-4A9C-A3F9-F6189ABE563D}" dt="2021-09-17T17:02:24.434" v="15304" actId="113"/>
        <pc:sldMkLst>
          <pc:docMk/>
          <pc:sldMk cId="521580390" sldId="6967"/>
        </pc:sldMkLst>
        <pc:spChg chg="add mod ord">
          <ac:chgData name="Patsarun Chuaisongkhro" userId="a7a91740-7e8b-4dbd-9143-b6aedb25e6ea" providerId="ADAL" clId="{77C08EB9-5D16-4A9C-A3F9-F6189ABE563D}" dt="2021-09-17T17:02:24.434" v="15304" actId="113"/>
          <ac:spMkLst>
            <pc:docMk/>
            <pc:sldMk cId="521580390" sldId="6967"/>
            <ac:spMk id="4" creationId="{A625FB81-0415-4828-99BE-7EF1E6DCF586}"/>
          </ac:spMkLst>
        </pc:spChg>
        <pc:spChg chg="del mod">
          <ac:chgData name="Patsarun Chuaisongkhro" userId="a7a91740-7e8b-4dbd-9143-b6aedb25e6ea" providerId="ADAL" clId="{77C08EB9-5D16-4A9C-A3F9-F6189ABE563D}" dt="2021-09-17T17:02:05.764" v="15296" actId="478"/>
          <ac:spMkLst>
            <pc:docMk/>
            <pc:sldMk cId="521580390" sldId="6967"/>
            <ac:spMk id="6" creationId="{CD8845E2-A7A1-435D-8136-216C879732AF}"/>
          </ac:spMkLst>
        </pc:spChg>
        <pc:spChg chg="mod ord">
          <ac:chgData name="Patsarun Chuaisongkhro" userId="a7a91740-7e8b-4dbd-9143-b6aedb25e6ea" providerId="ADAL" clId="{77C08EB9-5D16-4A9C-A3F9-F6189ABE563D}" dt="2021-09-17T17:02:07.768" v="15298" actId="27636"/>
          <ac:spMkLst>
            <pc:docMk/>
            <pc:sldMk cId="521580390" sldId="6967"/>
            <ac:spMk id="8" creationId="{069EF958-B018-4A3F-B37F-FC76D1895D41}"/>
          </ac:spMkLst>
        </pc:spChg>
        <pc:picChg chg="add mod">
          <ac:chgData name="Patsarun Chuaisongkhro" userId="a7a91740-7e8b-4dbd-9143-b6aedb25e6ea" providerId="ADAL" clId="{77C08EB9-5D16-4A9C-A3F9-F6189ABE563D}" dt="2021-09-17T09:40:41.214" v="12888" actId="1076"/>
          <ac:picMkLst>
            <pc:docMk/>
            <pc:sldMk cId="521580390" sldId="6967"/>
            <ac:picMk id="3" creationId="{1DB969BA-8C07-4559-B12A-365D63B1A176}"/>
          </ac:picMkLst>
        </pc:picChg>
      </pc:sldChg>
      <pc:sldChg chg="add del">
        <pc:chgData name="Patsarun Chuaisongkhro" userId="a7a91740-7e8b-4dbd-9143-b6aedb25e6ea" providerId="ADAL" clId="{77C08EB9-5D16-4A9C-A3F9-F6189ABE563D}" dt="2021-09-17T10:26:11.878" v="12995" actId="47"/>
        <pc:sldMkLst>
          <pc:docMk/>
          <pc:sldMk cId="4038675760" sldId="6968"/>
        </pc:sldMkLst>
      </pc:sldChg>
      <pc:sldChg chg="addSp delSp modSp add mod chgLayout">
        <pc:chgData name="Patsarun Chuaisongkhro" userId="a7a91740-7e8b-4dbd-9143-b6aedb25e6ea" providerId="ADAL" clId="{77C08EB9-5D16-4A9C-A3F9-F6189ABE563D}" dt="2021-09-17T17:03:27.532" v="15314" actId="114"/>
        <pc:sldMkLst>
          <pc:docMk/>
          <pc:sldMk cId="1130470418" sldId="6969"/>
        </pc:sldMkLst>
        <pc:spChg chg="add mod ord">
          <ac:chgData name="Patsarun Chuaisongkhro" userId="a7a91740-7e8b-4dbd-9143-b6aedb25e6ea" providerId="ADAL" clId="{77C08EB9-5D16-4A9C-A3F9-F6189ABE563D}" dt="2021-09-17T17:03:27.532" v="15314" actId="114"/>
          <ac:spMkLst>
            <pc:docMk/>
            <pc:sldMk cId="1130470418" sldId="6969"/>
            <ac:spMk id="5" creationId="{68098DAF-8978-4889-ACE2-0C806CE025A5}"/>
          </ac:spMkLst>
        </pc:spChg>
        <pc:spChg chg="del mod">
          <ac:chgData name="Patsarun Chuaisongkhro" userId="a7a91740-7e8b-4dbd-9143-b6aedb25e6ea" providerId="ADAL" clId="{77C08EB9-5D16-4A9C-A3F9-F6189ABE563D}" dt="2021-09-17T17:03:18.085" v="15308" actId="478"/>
          <ac:spMkLst>
            <pc:docMk/>
            <pc:sldMk cId="1130470418" sldId="6969"/>
            <ac:spMk id="6" creationId="{CD8845E2-A7A1-435D-8136-216C879732AF}"/>
          </ac:spMkLst>
        </pc:spChg>
        <pc:spChg chg="mod ord">
          <ac:chgData name="Patsarun Chuaisongkhro" userId="a7a91740-7e8b-4dbd-9143-b6aedb25e6ea" providerId="ADAL" clId="{77C08EB9-5D16-4A9C-A3F9-F6189ABE563D}" dt="2021-09-17T17:03:19.340" v="15310" actId="27636"/>
          <ac:spMkLst>
            <pc:docMk/>
            <pc:sldMk cId="1130470418" sldId="6969"/>
            <ac:spMk id="8" creationId="{069EF958-B018-4A3F-B37F-FC76D1895D41}"/>
          </ac:spMkLst>
        </pc:spChg>
        <pc:picChg chg="del">
          <ac:chgData name="Patsarun Chuaisongkhro" userId="a7a91740-7e8b-4dbd-9143-b6aedb25e6ea" providerId="ADAL" clId="{77C08EB9-5D16-4A9C-A3F9-F6189ABE563D}" dt="2021-09-17T09:49:19.004" v="12890" actId="478"/>
          <ac:picMkLst>
            <pc:docMk/>
            <pc:sldMk cId="1130470418" sldId="6969"/>
            <ac:picMk id="3" creationId="{1DB969BA-8C07-4559-B12A-365D63B1A176}"/>
          </ac:picMkLst>
        </pc:picChg>
        <pc:picChg chg="add mod">
          <ac:chgData name="Patsarun Chuaisongkhro" userId="a7a91740-7e8b-4dbd-9143-b6aedb25e6ea" providerId="ADAL" clId="{77C08EB9-5D16-4A9C-A3F9-F6189ABE563D}" dt="2021-09-17T09:52:02.629" v="12912" actId="1076"/>
          <ac:picMkLst>
            <pc:docMk/>
            <pc:sldMk cId="1130470418" sldId="6969"/>
            <ac:picMk id="4" creationId="{E3AB90A0-CB6F-4184-97D2-32F708821BA6}"/>
          </ac:picMkLst>
        </pc:picChg>
        <pc:picChg chg="add del mod">
          <ac:chgData name="Patsarun Chuaisongkhro" userId="a7a91740-7e8b-4dbd-9143-b6aedb25e6ea" providerId="ADAL" clId="{77C08EB9-5D16-4A9C-A3F9-F6189ABE563D}" dt="2021-09-17T09:53:59.579" v="12916" actId="478"/>
          <ac:picMkLst>
            <pc:docMk/>
            <pc:sldMk cId="1130470418" sldId="6969"/>
            <ac:picMk id="8194" creationId="{0020416A-64C1-4A25-AD1A-1857DB91FCBE}"/>
          </ac:picMkLst>
        </pc:picChg>
        <pc:picChg chg="add mod">
          <ac:chgData name="Patsarun Chuaisongkhro" userId="a7a91740-7e8b-4dbd-9143-b6aedb25e6ea" providerId="ADAL" clId="{77C08EB9-5D16-4A9C-A3F9-F6189ABE563D}" dt="2021-09-17T09:54:25.151" v="12922" actId="1076"/>
          <ac:picMkLst>
            <pc:docMk/>
            <pc:sldMk cId="1130470418" sldId="6969"/>
            <ac:picMk id="8196" creationId="{8BC5BF83-26E9-4958-A419-C611483D91E7}"/>
          </ac:picMkLst>
        </pc:picChg>
      </pc:sldChg>
      <pc:sldChg chg="addSp delSp modSp add mod chgLayout">
        <pc:chgData name="Patsarun Chuaisongkhro" userId="a7a91740-7e8b-4dbd-9143-b6aedb25e6ea" providerId="ADAL" clId="{77C08EB9-5D16-4A9C-A3F9-F6189ABE563D}" dt="2021-09-17T17:45:12.265" v="15562" actId="1076"/>
        <pc:sldMkLst>
          <pc:docMk/>
          <pc:sldMk cId="1496282569" sldId="6970"/>
        </pc:sldMkLst>
        <pc:spChg chg="add mod ord">
          <ac:chgData name="Patsarun Chuaisongkhro" userId="a7a91740-7e8b-4dbd-9143-b6aedb25e6ea" providerId="ADAL" clId="{77C08EB9-5D16-4A9C-A3F9-F6189ABE563D}" dt="2021-09-17T17:03:48.265" v="15322" actId="15"/>
          <ac:spMkLst>
            <pc:docMk/>
            <pc:sldMk cId="1496282569" sldId="6970"/>
            <ac:spMk id="5" creationId="{8B8330C1-3060-46B0-A0C9-7D83309C9A12}"/>
          </ac:spMkLst>
        </pc:spChg>
        <pc:spChg chg="del mod">
          <ac:chgData name="Patsarun Chuaisongkhro" userId="a7a91740-7e8b-4dbd-9143-b6aedb25e6ea" providerId="ADAL" clId="{77C08EB9-5D16-4A9C-A3F9-F6189ABE563D}" dt="2021-09-17T17:03:39.851" v="15315" actId="478"/>
          <ac:spMkLst>
            <pc:docMk/>
            <pc:sldMk cId="1496282569" sldId="6970"/>
            <ac:spMk id="6" creationId="{CD8845E2-A7A1-435D-8136-216C879732AF}"/>
          </ac:spMkLst>
        </pc:spChg>
        <pc:spChg chg="mod ord">
          <ac:chgData name="Patsarun Chuaisongkhro" userId="a7a91740-7e8b-4dbd-9143-b6aedb25e6ea" providerId="ADAL" clId="{77C08EB9-5D16-4A9C-A3F9-F6189ABE563D}" dt="2021-09-17T17:03:40.683" v="15317" actId="27636"/>
          <ac:spMkLst>
            <pc:docMk/>
            <pc:sldMk cId="1496282569" sldId="6970"/>
            <ac:spMk id="8" creationId="{069EF958-B018-4A3F-B37F-FC76D1895D41}"/>
          </ac:spMkLst>
        </pc:spChg>
        <pc:picChg chg="del">
          <ac:chgData name="Patsarun Chuaisongkhro" userId="a7a91740-7e8b-4dbd-9143-b6aedb25e6ea" providerId="ADAL" clId="{77C08EB9-5D16-4A9C-A3F9-F6189ABE563D}" dt="2021-09-17T10:30:39.900" v="13029" actId="478"/>
          <ac:picMkLst>
            <pc:docMk/>
            <pc:sldMk cId="1496282569" sldId="6970"/>
            <ac:picMk id="3" creationId="{4CC6776B-A99A-49F6-969D-9CC4910B0D73}"/>
          </ac:picMkLst>
        </pc:picChg>
        <pc:picChg chg="add mod">
          <ac:chgData name="Patsarun Chuaisongkhro" userId="a7a91740-7e8b-4dbd-9143-b6aedb25e6ea" providerId="ADAL" clId="{77C08EB9-5D16-4A9C-A3F9-F6189ABE563D}" dt="2021-09-17T17:45:12.265" v="15562" actId="1076"/>
          <ac:picMkLst>
            <pc:docMk/>
            <pc:sldMk cId="1496282569" sldId="6970"/>
            <ac:picMk id="4" creationId="{E00D88B2-88B9-4906-B85A-57CF033D86CF}"/>
          </ac:picMkLst>
        </pc:picChg>
      </pc:sldChg>
      <pc:sldChg chg="addSp delSp modSp add mod chgLayout">
        <pc:chgData name="Patsarun Chuaisongkhro" userId="a7a91740-7e8b-4dbd-9143-b6aedb25e6ea" providerId="ADAL" clId="{77C08EB9-5D16-4A9C-A3F9-F6189ABE563D}" dt="2021-09-17T17:11:45.267" v="15453" actId="1076"/>
        <pc:sldMkLst>
          <pc:docMk/>
          <pc:sldMk cId="4120870659" sldId="6971"/>
        </pc:sldMkLst>
        <pc:spChg chg="add mod ord">
          <ac:chgData name="Patsarun Chuaisongkhro" userId="a7a91740-7e8b-4dbd-9143-b6aedb25e6ea" providerId="ADAL" clId="{77C08EB9-5D16-4A9C-A3F9-F6189ABE563D}" dt="2021-09-17T17:08:24.146" v="15367" actId="113"/>
          <ac:spMkLst>
            <pc:docMk/>
            <pc:sldMk cId="4120870659" sldId="6971"/>
            <ac:spMk id="2" creationId="{3106AA35-789D-4B2D-8CEB-7661A191E2DE}"/>
          </ac:spMkLst>
        </pc:spChg>
        <pc:spChg chg="del mod">
          <ac:chgData name="Patsarun Chuaisongkhro" userId="a7a91740-7e8b-4dbd-9143-b6aedb25e6ea" providerId="ADAL" clId="{77C08EB9-5D16-4A9C-A3F9-F6189ABE563D}" dt="2021-09-17T17:04:40.159" v="15335" actId="478"/>
          <ac:spMkLst>
            <pc:docMk/>
            <pc:sldMk cId="4120870659" sldId="6971"/>
            <ac:spMk id="6" creationId="{CD8845E2-A7A1-435D-8136-216C879732AF}"/>
          </ac:spMkLst>
        </pc:spChg>
        <pc:spChg chg="mod ord">
          <ac:chgData name="Patsarun Chuaisongkhro" userId="a7a91740-7e8b-4dbd-9143-b6aedb25e6ea" providerId="ADAL" clId="{77C08EB9-5D16-4A9C-A3F9-F6189ABE563D}" dt="2021-09-17T17:04:43.361" v="15337" actId="27636"/>
          <ac:spMkLst>
            <pc:docMk/>
            <pc:sldMk cId="4120870659" sldId="6971"/>
            <ac:spMk id="8" creationId="{069EF958-B018-4A3F-B37F-FC76D1895D41}"/>
          </ac:spMkLst>
        </pc:spChg>
        <pc:picChg chg="del">
          <ac:chgData name="Patsarun Chuaisongkhro" userId="a7a91740-7e8b-4dbd-9143-b6aedb25e6ea" providerId="ADAL" clId="{77C08EB9-5D16-4A9C-A3F9-F6189ABE563D}" dt="2021-09-17T14:51:10.207" v="13357" actId="478"/>
          <ac:picMkLst>
            <pc:docMk/>
            <pc:sldMk cId="4120870659" sldId="6971"/>
            <ac:picMk id="3" creationId="{1DB969BA-8C07-4559-B12A-365D63B1A176}"/>
          </ac:picMkLst>
        </pc:picChg>
        <pc:picChg chg="add mod">
          <ac:chgData name="Patsarun Chuaisongkhro" userId="a7a91740-7e8b-4dbd-9143-b6aedb25e6ea" providerId="ADAL" clId="{77C08EB9-5D16-4A9C-A3F9-F6189ABE563D}" dt="2021-09-17T17:11:45.267" v="15453" actId="1076"/>
          <ac:picMkLst>
            <pc:docMk/>
            <pc:sldMk cId="4120870659" sldId="6971"/>
            <ac:picMk id="5" creationId="{C6057283-3FE1-4B58-8F9F-B1D29AEC6F55}"/>
          </ac:picMkLst>
        </pc:picChg>
        <pc:picChg chg="add del mod">
          <ac:chgData name="Patsarun Chuaisongkhro" userId="a7a91740-7e8b-4dbd-9143-b6aedb25e6ea" providerId="ADAL" clId="{77C08EB9-5D16-4A9C-A3F9-F6189ABE563D}" dt="2021-09-17T17:11:38.950" v="15451" actId="478"/>
          <ac:picMkLst>
            <pc:docMk/>
            <pc:sldMk cId="4120870659" sldId="6971"/>
            <ac:picMk id="7" creationId="{77249E8E-9266-4C71-B5E7-603F254CB32D}"/>
          </ac:picMkLst>
        </pc:picChg>
      </pc:sldChg>
      <pc:sldChg chg="addSp delSp modSp add mod chgLayout">
        <pc:chgData name="Patsarun Chuaisongkhro" userId="a7a91740-7e8b-4dbd-9143-b6aedb25e6ea" providerId="ADAL" clId="{77C08EB9-5D16-4A9C-A3F9-F6189ABE563D}" dt="2021-09-17T18:12:54.144" v="15846" actId="1076"/>
        <pc:sldMkLst>
          <pc:docMk/>
          <pc:sldMk cId="3392621190" sldId="6972"/>
        </pc:sldMkLst>
        <pc:spChg chg="add del mod ord">
          <ac:chgData name="Patsarun Chuaisongkhro" userId="a7a91740-7e8b-4dbd-9143-b6aedb25e6ea" providerId="ADAL" clId="{77C08EB9-5D16-4A9C-A3F9-F6189ABE563D}" dt="2021-09-17T17:05:33.627" v="15352"/>
          <ac:spMkLst>
            <pc:docMk/>
            <pc:sldMk cId="3392621190" sldId="6972"/>
            <ac:spMk id="2" creationId="{0371A4C9-026F-4EBD-8F0E-D308429D4877}"/>
          </ac:spMkLst>
        </pc:spChg>
        <pc:spChg chg="del mod">
          <ac:chgData name="Patsarun Chuaisongkhro" userId="a7a91740-7e8b-4dbd-9143-b6aedb25e6ea" providerId="ADAL" clId="{77C08EB9-5D16-4A9C-A3F9-F6189ABE563D}" dt="2021-09-17T17:05:30.583" v="15349" actId="478"/>
          <ac:spMkLst>
            <pc:docMk/>
            <pc:sldMk cId="3392621190" sldId="6972"/>
            <ac:spMk id="6" creationId="{CD8845E2-A7A1-435D-8136-216C879732AF}"/>
          </ac:spMkLst>
        </pc:spChg>
        <pc:spChg chg="add mod">
          <ac:chgData name="Patsarun Chuaisongkhro" userId="a7a91740-7e8b-4dbd-9143-b6aedb25e6ea" providerId="ADAL" clId="{77C08EB9-5D16-4A9C-A3F9-F6189ABE563D}" dt="2021-09-17T17:16:16.569" v="15512" actId="20577"/>
          <ac:spMkLst>
            <pc:docMk/>
            <pc:sldMk cId="3392621190" sldId="6972"/>
            <ac:spMk id="7" creationId="{C4560C8C-F9F4-4D8F-976C-DE257B2ACBAC}"/>
          </ac:spMkLst>
        </pc:spChg>
        <pc:spChg chg="mod ord">
          <ac:chgData name="Patsarun Chuaisongkhro" userId="a7a91740-7e8b-4dbd-9143-b6aedb25e6ea" providerId="ADAL" clId="{77C08EB9-5D16-4A9C-A3F9-F6189ABE563D}" dt="2021-09-17T17:05:48.669" v="15354" actId="20577"/>
          <ac:spMkLst>
            <pc:docMk/>
            <pc:sldMk cId="3392621190" sldId="6972"/>
            <ac:spMk id="8" creationId="{069EF958-B018-4A3F-B37F-FC76D1895D41}"/>
          </ac:spMkLst>
        </pc:spChg>
        <pc:picChg chg="del">
          <ac:chgData name="Patsarun Chuaisongkhro" userId="a7a91740-7e8b-4dbd-9143-b6aedb25e6ea" providerId="ADAL" clId="{77C08EB9-5D16-4A9C-A3F9-F6189ABE563D}" dt="2021-09-17T17:11:51.136" v="15454" actId="478"/>
          <ac:picMkLst>
            <pc:docMk/>
            <pc:sldMk cId="3392621190" sldId="6972"/>
            <ac:picMk id="4" creationId="{E3AB90A0-CB6F-4184-97D2-32F708821BA6}"/>
          </ac:picMkLst>
        </pc:picChg>
        <pc:picChg chg="add mod">
          <ac:chgData name="Patsarun Chuaisongkhro" userId="a7a91740-7e8b-4dbd-9143-b6aedb25e6ea" providerId="ADAL" clId="{77C08EB9-5D16-4A9C-A3F9-F6189ABE563D}" dt="2021-09-17T18:12:54.144" v="15846" actId="1076"/>
          <ac:picMkLst>
            <pc:docMk/>
            <pc:sldMk cId="3392621190" sldId="6972"/>
            <ac:picMk id="5" creationId="{4F2D21EA-85EC-444F-ABF8-D93A060A37D4}"/>
          </ac:picMkLst>
        </pc:picChg>
        <pc:picChg chg="add del mod">
          <ac:chgData name="Patsarun Chuaisongkhro" userId="a7a91740-7e8b-4dbd-9143-b6aedb25e6ea" providerId="ADAL" clId="{77C08EB9-5D16-4A9C-A3F9-F6189ABE563D}" dt="2021-09-17T18:07:39.702" v="15828" actId="478"/>
          <ac:picMkLst>
            <pc:docMk/>
            <pc:sldMk cId="3392621190" sldId="6972"/>
            <ac:picMk id="10" creationId="{FBE1D95F-A220-40D0-AF5F-2569A41B5BBC}"/>
          </ac:picMkLst>
        </pc:picChg>
        <pc:picChg chg="del">
          <ac:chgData name="Patsarun Chuaisongkhro" userId="a7a91740-7e8b-4dbd-9143-b6aedb25e6ea" providerId="ADAL" clId="{77C08EB9-5D16-4A9C-A3F9-F6189ABE563D}" dt="2021-09-17T17:11:55.004" v="15457" actId="478"/>
          <ac:picMkLst>
            <pc:docMk/>
            <pc:sldMk cId="3392621190" sldId="6972"/>
            <ac:picMk id="8196" creationId="{8BC5BF83-26E9-4958-A419-C611483D91E7}"/>
          </ac:picMkLst>
        </pc:picChg>
        <pc:picChg chg="add mod">
          <ac:chgData name="Patsarun Chuaisongkhro" userId="a7a91740-7e8b-4dbd-9143-b6aedb25e6ea" providerId="ADAL" clId="{77C08EB9-5D16-4A9C-A3F9-F6189ABE563D}" dt="2021-09-17T18:07:50.621" v="15831" actId="1076"/>
          <ac:picMkLst>
            <pc:docMk/>
            <pc:sldMk cId="3392621190" sldId="6972"/>
            <ac:picMk id="13314" creationId="{A5C32232-AEBD-4D2B-88BB-527D53301861}"/>
          </ac:picMkLst>
        </pc:picChg>
      </pc:sldChg>
      <pc:sldChg chg="addSp delSp modSp add mod chgLayout">
        <pc:chgData name="Patsarun Chuaisongkhro" userId="a7a91740-7e8b-4dbd-9143-b6aedb25e6ea" providerId="ADAL" clId="{77C08EB9-5D16-4A9C-A3F9-F6189ABE563D}" dt="2021-09-20T03:04:36.407" v="21207"/>
        <pc:sldMkLst>
          <pc:docMk/>
          <pc:sldMk cId="1548144109" sldId="6973"/>
        </pc:sldMkLst>
        <pc:spChg chg="del mod">
          <ac:chgData name="Patsarun Chuaisongkhro" userId="a7a91740-7e8b-4dbd-9143-b6aedb25e6ea" providerId="ADAL" clId="{77C08EB9-5D16-4A9C-A3F9-F6189ABE563D}" dt="2021-09-17T17:04:14.863" v="15325" actId="478"/>
          <ac:spMkLst>
            <pc:docMk/>
            <pc:sldMk cId="1548144109" sldId="6973"/>
            <ac:spMk id="6" creationId="{CD8845E2-A7A1-435D-8136-216C879732AF}"/>
          </ac:spMkLst>
        </pc:spChg>
        <pc:spChg chg="mod ord">
          <ac:chgData name="Patsarun Chuaisongkhro" userId="a7a91740-7e8b-4dbd-9143-b6aedb25e6ea" providerId="ADAL" clId="{77C08EB9-5D16-4A9C-A3F9-F6189ABE563D}" dt="2021-09-17T17:04:16.091" v="15327" actId="27636"/>
          <ac:spMkLst>
            <pc:docMk/>
            <pc:sldMk cId="1548144109" sldId="6973"/>
            <ac:spMk id="8" creationId="{069EF958-B018-4A3F-B37F-FC76D1895D41}"/>
          </ac:spMkLst>
        </pc:spChg>
        <pc:spChg chg="add mod ord">
          <ac:chgData name="Patsarun Chuaisongkhro" userId="a7a91740-7e8b-4dbd-9143-b6aedb25e6ea" providerId="ADAL" clId="{77C08EB9-5D16-4A9C-A3F9-F6189ABE563D}" dt="2021-09-17T17:04:20.645" v="15330"/>
          <ac:spMkLst>
            <pc:docMk/>
            <pc:sldMk cId="1548144109" sldId="6973"/>
            <ac:spMk id="13" creationId="{78E756EB-BE8D-41C2-9982-3EF3A8B91932}"/>
          </ac:spMkLst>
        </pc:spChg>
        <pc:spChg chg="add del">
          <ac:chgData name="Patsarun Chuaisongkhro" userId="a7a91740-7e8b-4dbd-9143-b6aedb25e6ea" providerId="ADAL" clId="{77C08EB9-5D16-4A9C-A3F9-F6189ABE563D}" dt="2021-09-17T17:04:19.091" v="15329" actId="22"/>
          <ac:spMkLst>
            <pc:docMk/>
            <pc:sldMk cId="1548144109" sldId="6973"/>
            <ac:spMk id="15" creationId="{7121D42E-DCB8-4053-9AE5-84B4D29657CC}"/>
          </ac:spMkLst>
        </pc:spChg>
        <pc:picChg chg="add del mod">
          <ac:chgData name="Patsarun Chuaisongkhro" userId="a7a91740-7e8b-4dbd-9143-b6aedb25e6ea" providerId="ADAL" clId="{77C08EB9-5D16-4A9C-A3F9-F6189ABE563D}" dt="2021-09-17T11:30:25.911" v="13318" actId="478"/>
          <ac:picMkLst>
            <pc:docMk/>
            <pc:sldMk cId="1548144109" sldId="6973"/>
            <ac:picMk id="3" creationId="{C6915F1A-3F87-4EAE-81B1-F1BAE5A983DF}"/>
          </ac:picMkLst>
        </pc:picChg>
        <pc:picChg chg="del">
          <ac:chgData name="Patsarun Chuaisongkhro" userId="a7a91740-7e8b-4dbd-9143-b6aedb25e6ea" providerId="ADAL" clId="{77C08EB9-5D16-4A9C-A3F9-F6189ABE563D}" dt="2021-09-17T11:28:47.612" v="13307" actId="478"/>
          <ac:picMkLst>
            <pc:docMk/>
            <pc:sldMk cId="1548144109" sldId="6973"/>
            <ac:picMk id="4" creationId="{E00D88B2-88B9-4906-B85A-57CF033D86CF}"/>
          </ac:picMkLst>
        </pc:picChg>
        <pc:picChg chg="add del mod">
          <ac:chgData name="Patsarun Chuaisongkhro" userId="a7a91740-7e8b-4dbd-9143-b6aedb25e6ea" providerId="ADAL" clId="{77C08EB9-5D16-4A9C-A3F9-F6189ABE563D}" dt="2021-09-17T11:30:31.340" v="13321" actId="478"/>
          <ac:picMkLst>
            <pc:docMk/>
            <pc:sldMk cId="1548144109" sldId="6973"/>
            <ac:picMk id="7" creationId="{D668880B-F738-45E6-B3C5-C77AF48C1825}"/>
          </ac:picMkLst>
        </pc:picChg>
        <pc:picChg chg="add mod">
          <ac:chgData name="Patsarun Chuaisongkhro" userId="a7a91740-7e8b-4dbd-9143-b6aedb25e6ea" providerId="ADAL" clId="{77C08EB9-5D16-4A9C-A3F9-F6189ABE563D}" dt="2021-09-20T03:04:36.407" v="21207"/>
          <ac:picMkLst>
            <pc:docMk/>
            <pc:sldMk cId="1548144109" sldId="6973"/>
            <ac:picMk id="10" creationId="{CB771D0C-FA35-47AB-A9BB-1859425B2E6D}"/>
          </ac:picMkLst>
        </pc:picChg>
        <pc:picChg chg="add mod">
          <ac:chgData name="Patsarun Chuaisongkhro" userId="a7a91740-7e8b-4dbd-9143-b6aedb25e6ea" providerId="ADAL" clId="{77C08EB9-5D16-4A9C-A3F9-F6189ABE563D}" dt="2021-09-17T17:44:15.460" v="15557" actId="1076"/>
          <ac:picMkLst>
            <pc:docMk/>
            <pc:sldMk cId="1548144109" sldId="6973"/>
            <ac:picMk id="12" creationId="{359B5E3B-D2E3-4203-B960-12719887CAB5}"/>
          </ac:picMkLst>
        </pc:picChg>
      </pc:sldChg>
      <pc:sldChg chg="addSp delSp modSp add mod chgLayout">
        <pc:chgData name="Patsarun Chuaisongkhro" userId="a7a91740-7e8b-4dbd-9143-b6aedb25e6ea" providerId="ADAL" clId="{77C08EB9-5D16-4A9C-A3F9-F6189ABE563D}" dt="2021-09-20T03:04:47.640" v="21208"/>
        <pc:sldMkLst>
          <pc:docMk/>
          <pc:sldMk cId="1153050543" sldId="6974"/>
        </pc:sldMkLst>
        <pc:spChg chg="add mod ord">
          <ac:chgData name="Patsarun Chuaisongkhro" userId="a7a91740-7e8b-4dbd-9143-b6aedb25e6ea" providerId="ADAL" clId="{77C08EB9-5D16-4A9C-A3F9-F6189ABE563D}" dt="2021-09-17T17:04:32.837" v="15334"/>
          <ac:spMkLst>
            <pc:docMk/>
            <pc:sldMk cId="1153050543" sldId="6974"/>
            <ac:spMk id="2" creationId="{E3EBF437-1BFB-4BA9-BBB4-4DFB3F17C075}"/>
          </ac:spMkLst>
        </pc:spChg>
        <pc:spChg chg="del">
          <ac:chgData name="Patsarun Chuaisongkhro" userId="a7a91740-7e8b-4dbd-9143-b6aedb25e6ea" providerId="ADAL" clId="{77C08EB9-5D16-4A9C-A3F9-F6189ABE563D}" dt="2021-09-17T17:04:26.783" v="15331" actId="478"/>
          <ac:spMkLst>
            <pc:docMk/>
            <pc:sldMk cId="1153050543" sldId="6974"/>
            <ac:spMk id="6" creationId="{CD8845E2-A7A1-435D-8136-216C879732AF}"/>
          </ac:spMkLst>
        </pc:spChg>
        <pc:spChg chg="mod ord">
          <ac:chgData name="Patsarun Chuaisongkhro" userId="a7a91740-7e8b-4dbd-9143-b6aedb25e6ea" providerId="ADAL" clId="{77C08EB9-5D16-4A9C-A3F9-F6189ABE563D}" dt="2021-09-17T17:04:30.871" v="15333" actId="27636"/>
          <ac:spMkLst>
            <pc:docMk/>
            <pc:sldMk cId="1153050543" sldId="6974"/>
            <ac:spMk id="8" creationId="{069EF958-B018-4A3F-B37F-FC76D1895D41}"/>
          </ac:spMkLst>
        </pc:spChg>
        <pc:picChg chg="mod">
          <ac:chgData name="Patsarun Chuaisongkhro" userId="a7a91740-7e8b-4dbd-9143-b6aedb25e6ea" providerId="ADAL" clId="{77C08EB9-5D16-4A9C-A3F9-F6189ABE563D}" dt="2021-09-20T03:04:47.640" v="21208"/>
          <ac:picMkLst>
            <pc:docMk/>
            <pc:sldMk cId="1153050543" sldId="6974"/>
            <ac:picMk id="3" creationId="{C6915F1A-3F87-4EAE-81B1-F1BAE5A983DF}"/>
          </ac:picMkLst>
        </pc:picChg>
        <pc:picChg chg="mod">
          <ac:chgData name="Patsarun Chuaisongkhro" userId="a7a91740-7e8b-4dbd-9143-b6aedb25e6ea" providerId="ADAL" clId="{77C08EB9-5D16-4A9C-A3F9-F6189ABE563D}" dt="2021-09-17T17:44:58.032" v="15560" actId="1076"/>
          <ac:picMkLst>
            <pc:docMk/>
            <pc:sldMk cId="1153050543" sldId="6974"/>
            <ac:picMk id="7" creationId="{D668880B-F738-45E6-B3C5-C77AF48C1825}"/>
          </ac:picMkLst>
        </pc:picChg>
      </pc:sldChg>
      <pc:sldChg chg="addSp delSp modSp add del mod chgLayout">
        <pc:chgData name="Patsarun Chuaisongkhro" userId="a7a91740-7e8b-4dbd-9143-b6aedb25e6ea" providerId="ADAL" clId="{77C08EB9-5D16-4A9C-A3F9-F6189ABE563D}" dt="2021-09-17T15:19:20.160" v="13704" actId="47"/>
        <pc:sldMkLst>
          <pc:docMk/>
          <pc:sldMk cId="3819936424" sldId="6975"/>
        </pc:sldMkLst>
        <pc:spChg chg="mod ord">
          <ac:chgData name="Patsarun Chuaisongkhro" userId="a7a91740-7e8b-4dbd-9143-b6aedb25e6ea" providerId="ADAL" clId="{77C08EB9-5D16-4A9C-A3F9-F6189ABE563D}" dt="2021-09-17T15:18:00.837" v="13687" actId="700"/>
          <ac:spMkLst>
            <pc:docMk/>
            <pc:sldMk cId="3819936424" sldId="6975"/>
            <ac:spMk id="2" creationId="{B05AA4BC-8F4A-44E5-9292-F48ED9EAEEC1}"/>
          </ac:spMkLst>
        </pc:spChg>
        <pc:spChg chg="add del mod ord">
          <ac:chgData name="Patsarun Chuaisongkhro" userId="a7a91740-7e8b-4dbd-9143-b6aedb25e6ea" providerId="ADAL" clId="{77C08EB9-5D16-4A9C-A3F9-F6189ABE563D}" dt="2021-09-17T15:18:00.837" v="13687" actId="700"/>
          <ac:spMkLst>
            <pc:docMk/>
            <pc:sldMk cId="3819936424" sldId="6975"/>
            <ac:spMk id="3" creationId="{A4FB5272-5BD0-4DF6-955A-2E2BC547F052}"/>
          </ac:spMkLst>
        </pc:spChg>
      </pc:sldChg>
      <pc:sldChg chg="modSp new del mod chgLayout">
        <pc:chgData name="Patsarun Chuaisongkhro" userId="a7a91740-7e8b-4dbd-9143-b6aedb25e6ea" providerId="ADAL" clId="{77C08EB9-5D16-4A9C-A3F9-F6189ABE563D}" dt="2021-09-17T15:20:35.534" v="13713" actId="47"/>
        <pc:sldMkLst>
          <pc:docMk/>
          <pc:sldMk cId="2352051360" sldId="6976"/>
        </pc:sldMkLst>
        <pc:spChg chg="mod ord">
          <ac:chgData name="Patsarun Chuaisongkhro" userId="a7a91740-7e8b-4dbd-9143-b6aedb25e6ea" providerId="ADAL" clId="{77C08EB9-5D16-4A9C-A3F9-F6189ABE563D}" dt="2021-09-17T15:19:29.341" v="13705" actId="700"/>
          <ac:spMkLst>
            <pc:docMk/>
            <pc:sldMk cId="2352051360" sldId="6976"/>
            <ac:spMk id="2" creationId="{E0E765B4-61F5-4FBA-8EBC-40ED6D3F8B52}"/>
          </ac:spMkLst>
        </pc:spChg>
        <pc:spChg chg="mod ord">
          <ac:chgData name="Patsarun Chuaisongkhro" userId="a7a91740-7e8b-4dbd-9143-b6aedb25e6ea" providerId="ADAL" clId="{77C08EB9-5D16-4A9C-A3F9-F6189ABE563D}" dt="2021-09-17T15:19:29.341" v="13705" actId="700"/>
          <ac:spMkLst>
            <pc:docMk/>
            <pc:sldMk cId="2352051360" sldId="6976"/>
            <ac:spMk id="3" creationId="{D2D4E1DC-016B-400D-8FA3-8CC59D7867E8}"/>
          </ac:spMkLst>
        </pc:spChg>
      </pc:sldChg>
      <pc:sldChg chg="modSp add del mod chgLayout">
        <pc:chgData name="Patsarun Chuaisongkhro" userId="a7a91740-7e8b-4dbd-9143-b6aedb25e6ea" providerId="ADAL" clId="{77C08EB9-5D16-4A9C-A3F9-F6189ABE563D}" dt="2021-09-17T15:27:35.824" v="14021" actId="47"/>
        <pc:sldMkLst>
          <pc:docMk/>
          <pc:sldMk cId="4413233" sldId="6977"/>
        </pc:sldMkLst>
        <pc:spChg chg="mod ord">
          <ac:chgData name="Patsarun Chuaisongkhro" userId="a7a91740-7e8b-4dbd-9143-b6aedb25e6ea" providerId="ADAL" clId="{77C08EB9-5D16-4A9C-A3F9-F6189ABE563D}" dt="2021-09-17T15:27:09.954" v="14017" actId="700"/>
          <ac:spMkLst>
            <pc:docMk/>
            <pc:sldMk cId="4413233" sldId="6977"/>
            <ac:spMk id="2" creationId="{B05AA4BC-8F4A-44E5-9292-F48ED9EAEEC1}"/>
          </ac:spMkLst>
        </pc:spChg>
        <pc:spChg chg="mod ord">
          <ac:chgData name="Patsarun Chuaisongkhro" userId="a7a91740-7e8b-4dbd-9143-b6aedb25e6ea" providerId="ADAL" clId="{77C08EB9-5D16-4A9C-A3F9-F6189ABE563D}" dt="2021-09-17T15:27:09.954" v="14017" actId="700"/>
          <ac:spMkLst>
            <pc:docMk/>
            <pc:sldMk cId="4413233" sldId="6977"/>
            <ac:spMk id="3" creationId="{14A20008-2F6A-42A4-9ED4-0075A6DC71C8}"/>
          </ac:spMkLst>
        </pc:spChg>
      </pc:sldChg>
      <pc:sldChg chg="modSp add del mod">
        <pc:chgData name="Patsarun Chuaisongkhro" userId="a7a91740-7e8b-4dbd-9143-b6aedb25e6ea" providerId="ADAL" clId="{77C08EB9-5D16-4A9C-A3F9-F6189ABE563D}" dt="2021-09-17T15:28:46.857" v="14028" actId="47"/>
        <pc:sldMkLst>
          <pc:docMk/>
          <pc:sldMk cId="276766434" sldId="6978"/>
        </pc:sldMkLst>
        <pc:spChg chg="mod">
          <ac:chgData name="Patsarun Chuaisongkhro" userId="a7a91740-7e8b-4dbd-9143-b6aedb25e6ea" providerId="ADAL" clId="{77C08EB9-5D16-4A9C-A3F9-F6189ABE563D}" dt="2021-09-17T15:25:56.569" v="13993" actId="3064"/>
          <ac:spMkLst>
            <pc:docMk/>
            <pc:sldMk cId="276766434" sldId="6978"/>
            <ac:spMk id="8" creationId="{069EF958-B018-4A3F-B37F-FC76D1895D41}"/>
          </ac:spMkLst>
        </pc:spChg>
      </pc:sldChg>
      <pc:sldChg chg="modSp add mod">
        <pc:chgData name="Patsarun Chuaisongkhro" userId="a7a91740-7e8b-4dbd-9143-b6aedb25e6ea" providerId="ADAL" clId="{77C08EB9-5D16-4A9C-A3F9-F6189ABE563D}" dt="2021-09-27T16:34:29.891" v="23105" actId="21"/>
        <pc:sldMkLst>
          <pc:docMk/>
          <pc:sldMk cId="3726420224" sldId="6979"/>
        </pc:sldMkLst>
        <pc:spChg chg="mod">
          <ac:chgData name="Patsarun Chuaisongkhro" userId="a7a91740-7e8b-4dbd-9143-b6aedb25e6ea" providerId="ADAL" clId="{77C08EB9-5D16-4A9C-A3F9-F6189ABE563D}" dt="2021-09-27T16:34:29.891" v="23105" actId="21"/>
          <ac:spMkLst>
            <pc:docMk/>
            <pc:sldMk cId="3726420224" sldId="6979"/>
            <ac:spMk id="3" creationId="{14A20008-2F6A-42A4-9ED4-0075A6DC71C8}"/>
          </ac:spMkLst>
        </pc:spChg>
      </pc:sldChg>
      <pc:sldChg chg="addSp delSp modSp add mod chgLayout">
        <pc:chgData name="Patsarun Chuaisongkhro" userId="a7a91740-7e8b-4dbd-9143-b6aedb25e6ea" providerId="ADAL" clId="{77C08EB9-5D16-4A9C-A3F9-F6189ABE563D}" dt="2021-09-17T15:30:57.637" v="14053" actId="27636"/>
        <pc:sldMkLst>
          <pc:docMk/>
          <pc:sldMk cId="1475765019" sldId="6980"/>
        </pc:sldMkLst>
        <pc:spChg chg="add mod ord">
          <ac:chgData name="Patsarun Chuaisongkhro" userId="a7a91740-7e8b-4dbd-9143-b6aedb25e6ea" providerId="ADAL" clId="{77C08EB9-5D16-4A9C-A3F9-F6189ABE563D}" dt="2021-09-17T15:29:55.420" v="14041" actId="113"/>
          <ac:spMkLst>
            <pc:docMk/>
            <pc:sldMk cId="1475765019" sldId="6980"/>
            <ac:spMk id="2" creationId="{9A43CAAF-28D6-4FEF-8BCE-DC5698E9C512}"/>
          </ac:spMkLst>
        </pc:spChg>
        <pc:spChg chg="del">
          <ac:chgData name="Patsarun Chuaisongkhro" userId="a7a91740-7e8b-4dbd-9143-b6aedb25e6ea" providerId="ADAL" clId="{77C08EB9-5D16-4A9C-A3F9-F6189ABE563D}" dt="2021-09-17T15:29:37.488" v="14036" actId="478"/>
          <ac:spMkLst>
            <pc:docMk/>
            <pc:sldMk cId="1475765019" sldId="6980"/>
            <ac:spMk id="6" creationId="{CD8845E2-A7A1-435D-8136-216C879732AF}"/>
          </ac:spMkLst>
        </pc:spChg>
        <pc:spChg chg="mod ord">
          <ac:chgData name="Patsarun Chuaisongkhro" userId="a7a91740-7e8b-4dbd-9143-b6aedb25e6ea" providerId="ADAL" clId="{77C08EB9-5D16-4A9C-A3F9-F6189ABE563D}" dt="2021-09-17T15:30:57.637" v="14053" actId="27636"/>
          <ac:spMkLst>
            <pc:docMk/>
            <pc:sldMk cId="1475765019" sldId="6980"/>
            <ac:spMk id="8" creationId="{069EF958-B018-4A3F-B37F-FC76D1895D41}"/>
          </ac:spMkLst>
        </pc:spChg>
      </pc:sldChg>
      <pc:sldChg chg="add del">
        <pc:chgData name="Patsarun Chuaisongkhro" userId="a7a91740-7e8b-4dbd-9143-b6aedb25e6ea" providerId="ADAL" clId="{77C08EB9-5D16-4A9C-A3F9-F6189ABE563D}" dt="2021-09-17T15:29:21.532" v="14034" actId="47"/>
        <pc:sldMkLst>
          <pc:docMk/>
          <pc:sldMk cId="3627375597" sldId="6980"/>
        </pc:sldMkLst>
      </pc:sldChg>
      <pc:sldChg chg="add del">
        <pc:chgData name="Patsarun Chuaisongkhro" userId="a7a91740-7e8b-4dbd-9143-b6aedb25e6ea" providerId="ADAL" clId="{77C08EB9-5D16-4A9C-A3F9-F6189ABE563D}" dt="2021-09-17T15:51:31.613" v="14278" actId="47"/>
        <pc:sldMkLst>
          <pc:docMk/>
          <pc:sldMk cId="1166407337" sldId="6981"/>
        </pc:sldMkLst>
      </pc:sldChg>
      <pc:sldChg chg="add del">
        <pc:chgData name="Patsarun Chuaisongkhro" userId="a7a91740-7e8b-4dbd-9143-b6aedb25e6ea" providerId="ADAL" clId="{77C08EB9-5D16-4A9C-A3F9-F6189ABE563D}" dt="2021-09-17T15:31:42.149" v="14062" actId="47"/>
        <pc:sldMkLst>
          <pc:docMk/>
          <pc:sldMk cId="2338258122" sldId="6981"/>
        </pc:sldMkLst>
      </pc:sldChg>
      <pc:sldChg chg="add del">
        <pc:chgData name="Patsarun Chuaisongkhro" userId="a7a91740-7e8b-4dbd-9143-b6aedb25e6ea" providerId="ADAL" clId="{77C08EB9-5D16-4A9C-A3F9-F6189ABE563D}" dt="2021-09-17T15:32:29.753" v="14072" actId="47"/>
        <pc:sldMkLst>
          <pc:docMk/>
          <pc:sldMk cId="2474210963" sldId="6981"/>
        </pc:sldMkLst>
      </pc:sldChg>
      <pc:sldChg chg="add del">
        <pc:chgData name="Patsarun Chuaisongkhro" userId="a7a91740-7e8b-4dbd-9143-b6aedb25e6ea" providerId="ADAL" clId="{77C08EB9-5D16-4A9C-A3F9-F6189ABE563D}" dt="2021-09-17T15:30:43.805" v="14049" actId="47"/>
        <pc:sldMkLst>
          <pc:docMk/>
          <pc:sldMk cId="2810731045" sldId="6981"/>
        </pc:sldMkLst>
      </pc:sldChg>
      <pc:sldChg chg="addSp modSp add mod">
        <pc:chgData name="Patsarun Chuaisongkhro" userId="a7a91740-7e8b-4dbd-9143-b6aedb25e6ea" providerId="ADAL" clId="{77C08EB9-5D16-4A9C-A3F9-F6189ABE563D}" dt="2021-09-17T17:43:37.576" v="15549" actId="1076"/>
        <pc:sldMkLst>
          <pc:docMk/>
          <pc:sldMk cId="3222014676" sldId="6981"/>
        </pc:sldMkLst>
        <pc:spChg chg="mod">
          <ac:chgData name="Patsarun Chuaisongkhro" userId="a7a91740-7e8b-4dbd-9143-b6aedb25e6ea" providerId="ADAL" clId="{77C08EB9-5D16-4A9C-A3F9-F6189ABE563D}" dt="2021-09-17T17:22:36.212" v="15539" actId="20577"/>
          <ac:spMkLst>
            <pc:docMk/>
            <pc:sldMk cId="3222014676" sldId="6981"/>
            <ac:spMk id="8" creationId="{069EF958-B018-4A3F-B37F-FC76D1895D41}"/>
          </ac:spMkLst>
        </pc:spChg>
        <pc:spChg chg="mod">
          <ac:chgData name="Patsarun Chuaisongkhro" userId="a7a91740-7e8b-4dbd-9143-b6aedb25e6ea" providerId="ADAL" clId="{77C08EB9-5D16-4A9C-A3F9-F6189ABE563D}" dt="2021-09-17T17:42:54.782" v="15545"/>
          <ac:spMkLst>
            <pc:docMk/>
            <pc:sldMk cId="3222014676" sldId="6981"/>
            <ac:spMk id="9" creationId="{81FC2641-1181-498E-B8E2-36FD55C5C159}"/>
          </ac:spMkLst>
        </pc:spChg>
        <pc:picChg chg="add mod">
          <ac:chgData name="Patsarun Chuaisongkhro" userId="a7a91740-7e8b-4dbd-9143-b6aedb25e6ea" providerId="ADAL" clId="{77C08EB9-5D16-4A9C-A3F9-F6189ABE563D}" dt="2021-09-17T17:43:37.576" v="15549" actId="1076"/>
          <ac:picMkLst>
            <pc:docMk/>
            <pc:sldMk cId="3222014676" sldId="6981"/>
            <ac:picMk id="3" creationId="{0ADFC3B9-BE5A-44A4-BCE7-BBF525C2DD9D}"/>
          </ac:picMkLst>
        </pc:picChg>
      </pc:sldChg>
      <pc:sldChg chg="modSp add del mod">
        <pc:chgData name="Patsarun Chuaisongkhro" userId="a7a91740-7e8b-4dbd-9143-b6aedb25e6ea" providerId="ADAL" clId="{77C08EB9-5D16-4A9C-A3F9-F6189ABE563D}" dt="2021-09-17T17:56:23.845" v="15590" actId="47"/>
        <pc:sldMkLst>
          <pc:docMk/>
          <pc:sldMk cId="282416805" sldId="6982"/>
        </pc:sldMkLst>
        <pc:spChg chg="mod">
          <ac:chgData name="Patsarun Chuaisongkhro" userId="a7a91740-7e8b-4dbd-9143-b6aedb25e6ea" providerId="ADAL" clId="{77C08EB9-5D16-4A9C-A3F9-F6189ABE563D}" dt="2021-09-17T17:42:18.093" v="15543"/>
          <ac:spMkLst>
            <pc:docMk/>
            <pc:sldMk cId="282416805" sldId="6982"/>
            <ac:spMk id="8" creationId="{069EF958-B018-4A3F-B37F-FC76D1895D41}"/>
          </ac:spMkLst>
        </pc:spChg>
      </pc:sldChg>
      <pc:sldChg chg="add del">
        <pc:chgData name="Patsarun Chuaisongkhro" userId="a7a91740-7e8b-4dbd-9143-b6aedb25e6ea" providerId="ADAL" clId="{77C08EB9-5D16-4A9C-A3F9-F6189ABE563D}" dt="2021-09-17T17:56:28.910" v="15591" actId="47"/>
        <pc:sldMkLst>
          <pc:docMk/>
          <pc:sldMk cId="1072359774" sldId="6983"/>
        </pc:sldMkLst>
      </pc:sldChg>
      <pc:sldChg chg="addSp modSp add mod">
        <pc:chgData name="Patsarun Chuaisongkhro" userId="a7a91740-7e8b-4dbd-9143-b6aedb25e6ea" providerId="ADAL" clId="{77C08EB9-5D16-4A9C-A3F9-F6189ABE563D}" dt="2021-09-17T18:03:23.185" v="15814" actId="20577"/>
        <pc:sldMkLst>
          <pc:docMk/>
          <pc:sldMk cId="3672851246" sldId="6984"/>
        </pc:sldMkLst>
        <pc:spChg chg="mod">
          <ac:chgData name="Patsarun Chuaisongkhro" userId="a7a91740-7e8b-4dbd-9143-b6aedb25e6ea" providerId="ADAL" clId="{77C08EB9-5D16-4A9C-A3F9-F6189ABE563D}" dt="2021-09-17T18:01:12.541" v="15809" actId="20577"/>
          <ac:spMkLst>
            <pc:docMk/>
            <pc:sldMk cId="3672851246" sldId="6984"/>
            <ac:spMk id="2" creationId="{F89CEA52-14B2-4261-B004-C4E5B53D6566}"/>
          </ac:spMkLst>
        </pc:spChg>
        <pc:spChg chg="mod">
          <ac:chgData name="Patsarun Chuaisongkhro" userId="a7a91740-7e8b-4dbd-9143-b6aedb25e6ea" providerId="ADAL" clId="{77C08EB9-5D16-4A9C-A3F9-F6189ABE563D}" dt="2021-09-17T18:03:23.185" v="15814" actId="20577"/>
          <ac:spMkLst>
            <pc:docMk/>
            <pc:sldMk cId="3672851246" sldId="6984"/>
            <ac:spMk id="8" creationId="{069EF958-B018-4A3F-B37F-FC76D1895D41}"/>
          </ac:spMkLst>
        </pc:spChg>
        <pc:picChg chg="add mod">
          <ac:chgData name="Patsarun Chuaisongkhro" userId="a7a91740-7e8b-4dbd-9143-b6aedb25e6ea" providerId="ADAL" clId="{77C08EB9-5D16-4A9C-A3F9-F6189ABE563D}" dt="2021-09-17T18:02:27.849" v="15813" actId="1076"/>
          <ac:picMkLst>
            <pc:docMk/>
            <pc:sldMk cId="3672851246" sldId="6984"/>
            <ac:picMk id="4" creationId="{E1868AB6-41FB-415A-8DC6-1D5677857AF5}"/>
          </ac:picMkLst>
        </pc:picChg>
      </pc:sldChg>
      <pc:sldChg chg="addSp delSp modSp add mod">
        <pc:chgData name="Patsarun Chuaisongkhro" userId="a7a91740-7e8b-4dbd-9143-b6aedb25e6ea" providerId="ADAL" clId="{77C08EB9-5D16-4A9C-A3F9-F6189ABE563D}" dt="2021-09-17T18:12:44.925" v="15845" actId="1076"/>
        <pc:sldMkLst>
          <pc:docMk/>
          <pc:sldMk cId="2498651803" sldId="6985"/>
        </pc:sldMkLst>
        <pc:spChg chg="mod">
          <ac:chgData name="Patsarun Chuaisongkhro" userId="a7a91740-7e8b-4dbd-9143-b6aedb25e6ea" providerId="ADAL" clId="{77C08EB9-5D16-4A9C-A3F9-F6189ABE563D}" dt="2021-09-17T18:08:41.155" v="15843" actId="6549"/>
          <ac:spMkLst>
            <pc:docMk/>
            <pc:sldMk cId="2498651803" sldId="6985"/>
            <ac:spMk id="4" creationId="{17206096-FC0D-4467-B2E5-DE19C3A8572D}"/>
          </ac:spMkLst>
        </pc:spChg>
        <pc:spChg chg="mod">
          <ac:chgData name="Patsarun Chuaisongkhro" userId="a7a91740-7e8b-4dbd-9143-b6aedb25e6ea" providerId="ADAL" clId="{77C08EB9-5D16-4A9C-A3F9-F6189ABE563D}" dt="2021-09-17T18:03:39.888" v="15818"/>
          <ac:spMkLst>
            <pc:docMk/>
            <pc:sldMk cId="2498651803" sldId="6985"/>
            <ac:spMk id="8" creationId="{069EF958-B018-4A3F-B37F-FC76D1895D41}"/>
          </ac:spMkLst>
        </pc:spChg>
        <pc:picChg chg="del">
          <ac:chgData name="Patsarun Chuaisongkhro" userId="a7a91740-7e8b-4dbd-9143-b6aedb25e6ea" providerId="ADAL" clId="{77C08EB9-5D16-4A9C-A3F9-F6189ABE563D}" dt="2021-09-17T18:03:55.856" v="15819" actId="478"/>
          <ac:picMkLst>
            <pc:docMk/>
            <pc:sldMk cId="2498651803" sldId="6985"/>
            <ac:picMk id="3" creationId="{3F7E3E56-E571-48AA-8119-EF78AA6FA0C0}"/>
          </ac:picMkLst>
        </pc:picChg>
        <pc:picChg chg="add mod">
          <ac:chgData name="Patsarun Chuaisongkhro" userId="a7a91740-7e8b-4dbd-9143-b6aedb25e6ea" providerId="ADAL" clId="{77C08EB9-5D16-4A9C-A3F9-F6189ABE563D}" dt="2021-09-17T18:12:44.925" v="15845" actId="1076"/>
          <ac:picMkLst>
            <pc:docMk/>
            <pc:sldMk cId="2498651803" sldId="6985"/>
            <ac:picMk id="5" creationId="{6A246A04-10A5-4871-A69D-15FB6591A601}"/>
          </ac:picMkLst>
        </pc:picChg>
        <pc:picChg chg="add del">
          <ac:chgData name="Patsarun Chuaisongkhro" userId="a7a91740-7e8b-4dbd-9143-b6aedb25e6ea" providerId="ADAL" clId="{77C08EB9-5D16-4A9C-A3F9-F6189ABE563D}" dt="2021-09-17T18:07:04.935" v="15824" actId="22"/>
          <ac:picMkLst>
            <pc:docMk/>
            <pc:sldMk cId="2498651803" sldId="6985"/>
            <ac:picMk id="7" creationId="{D6D3FD58-0571-455C-88C8-76631C270381}"/>
          </ac:picMkLst>
        </pc:picChg>
        <pc:picChg chg="del">
          <ac:chgData name="Patsarun Chuaisongkhro" userId="a7a91740-7e8b-4dbd-9143-b6aedb25e6ea" providerId="ADAL" clId="{77C08EB9-5D16-4A9C-A3F9-F6189ABE563D}" dt="2021-09-17T18:07:03.641" v="15822" actId="478"/>
          <ac:picMkLst>
            <pc:docMk/>
            <pc:sldMk cId="2498651803" sldId="6985"/>
            <ac:picMk id="6146" creationId="{44D6E1E9-0038-4792-950E-017DED085F35}"/>
          </ac:picMkLst>
        </pc:picChg>
        <pc:picChg chg="add mod">
          <ac:chgData name="Patsarun Chuaisongkhro" userId="a7a91740-7e8b-4dbd-9143-b6aedb25e6ea" providerId="ADAL" clId="{77C08EB9-5D16-4A9C-A3F9-F6189ABE563D}" dt="2021-09-17T18:07:57.526" v="15832" actId="1076"/>
          <ac:picMkLst>
            <pc:docMk/>
            <pc:sldMk cId="2498651803" sldId="6985"/>
            <ac:picMk id="11266" creationId="{ABB89601-E0C3-455A-AD41-2CB0DB672984}"/>
          </ac:picMkLst>
        </pc:picChg>
      </pc:sldChg>
      <pc:sldChg chg="addSp delSp modSp add mod">
        <pc:chgData name="Patsarun Chuaisongkhro" userId="a7a91740-7e8b-4dbd-9143-b6aedb25e6ea" providerId="ADAL" clId="{77C08EB9-5D16-4A9C-A3F9-F6189ABE563D}" dt="2021-09-19T09:37:26.513" v="15938" actId="15"/>
        <pc:sldMkLst>
          <pc:docMk/>
          <pc:sldMk cId="2144282874" sldId="6986"/>
        </pc:sldMkLst>
        <pc:spChg chg="mod">
          <ac:chgData name="Patsarun Chuaisongkhro" userId="a7a91740-7e8b-4dbd-9143-b6aedb25e6ea" providerId="ADAL" clId="{77C08EB9-5D16-4A9C-A3F9-F6189ABE563D}" dt="2021-09-19T09:16:00.499" v="15895" actId="20577"/>
          <ac:spMkLst>
            <pc:docMk/>
            <pc:sldMk cId="2144282874" sldId="6986"/>
            <ac:spMk id="8" creationId="{069EF958-B018-4A3F-B37F-FC76D1895D41}"/>
          </ac:spMkLst>
        </pc:spChg>
        <pc:spChg chg="mod">
          <ac:chgData name="Patsarun Chuaisongkhro" userId="a7a91740-7e8b-4dbd-9143-b6aedb25e6ea" providerId="ADAL" clId="{77C08EB9-5D16-4A9C-A3F9-F6189ABE563D}" dt="2021-09-19T09:37:26.513" v="15938" actId="15"/>
          <ac:spMkLst>
            <pc:docMk/>
            <pc:sldMk cId="2144282874" sldId="6986"/>
            <ac:spMk id="9" creationId="{81FC2641-1181-498E-B8E2-36FD55C5C159}"/>
          </ac:spMkLst>
        </pc:spChg>
        <pc:picChg chg="del">
          <ac:chgData name="Patsarun Chuaisongkhro" userId="a7a91740-7e8b-4dbd-9143-b6aedb25e6ea" providerId="ADAL" clId="{77C08EB9-5D16-4A9C-A3F9-F6189ABE563D}" dt="2021-09-19T09:16:55.945" v="15897" actId="478"/>
          <ac:picMkLst>
            <pc:docMk/>
            <pc:sldMk cId="2144282874" sldId="6986"/>
            <ac:picMk id="3" creationId="{0ADFC3B9-BE5A-44A4-BCE7-BBF525C2DD9D}"/>
          </ac:picMkLst>
        </pc:picChg>
        <pc:picChg chg="add mod modCrop">
          <ac:chgData name="Patsarun Chuaisongkhro" userId="a7a91740-7e8b-4dbd-9143-b6aedb25e6ea" providerId="ADAL" clId="{77C08EB9-5D16-4A9C-A3F9-F6189ABE563D}" dt="2021-09-19T09:33:08.238" v="15923" actId="1076"/>
          <ac:picMkLst>
            <pc:docMk/>
            <pc:sldMk cId="2144282874" sldId="6986"/>
            <ac:picMk id="4" creationId="{EB8EA428-0FFA-4386-9298-10B14D9ECD73}"/>
          </ac:picMkLst>
        </pc:picChg>
      </pc:sldChg>
      <pc:sldChg chg="addSp delSp modSp add mod">
        <pc:chgData name="Patsarun Chuaisongkhro" userId="a7a91740-7e8b-4dbd-9143-b6aedb25e6ea" providerId="ADAL" clId="{77C08EB9-5D16-4A9C-A3F9-F6189ABE563D}" dt="2021-09-19T11:42:20.156" v="16468"/>
        <pc:sldMkLst>
          <pc:docMk/>
          <pc:sldMk cId="2238714938" sldId="6987"/>
        </pc:sldMkLst>
        <pc:spChg chg="mod">
          <ac:chgData name="Patsarun Chuaisongkhro" userId="a7a91740-7e8b-4dbd-9143-b6aedb25e6ea" providerId="ADAL" clId="{77C08EB9-5D16-4A9C-A3F9-F6189ABE563D}" dt="2021-09-19T11:42:20.156" v="16468"/>
          <ac:spMkLst>
            <pc:docMk/>
            <pc:sldMk cId="2238714938" sldId="6987"/>
            <ac:spMk id="9" creationId="{81FC2641-1181-498E-B8E2-36FD55C5C159}"/>
          </ac:spMkLst>
        </pc:spChg>
        <pc:picChg chg="add mod">
          <ac:chgData name="Patsarun Chuaisongkhro" userId="a7a91740-7e8b-4dbd-9143-b6aedb25e6ea" providerId="ADAL" clId="{77C08EB9-5D16-4A9C-A3F9-F6189ABE563D}" dt="2021-09-19T09:34:49.276" v="15934" actId="1076"/>
          <ac:picMkLst>
            <pc:docMk/>
            <pc:sldMk cId="2238714938" sldId="6987"/>
            <ac:picMk id="3" creationId="{26C5152E-9968-4C3F-8C5B-D60914362EA0}"/>
          </ac:picMkLst>
        </pc:picChg>
        <pc:picChg chg="del">
          <ac:chgData name="Patsarun Chuaisongkhro" userId="a7a91740-7e8b-4dbd-9143-b6aedb25e6ea" providerId="ADAL" clId="{77C08EB9-5D16-4A9C-A3F9-F6189ABE563D}" dt="2021-09-19T09:34:30.307" v="15928" actId="478"/>
          <ac:picMkLst>
            <pc:docMk/>
            <pc:sldMk cId="2238714938" sldId="6987"/>
            <ac:picMk id="4" creationId="{EB8EA428-0FFA-4386-9298-10B14D9ECD73}"/>
          </ac:picMkLst>
        </pc:picChg>
      </pc:sldChg>
      <pc:sldChg chg="addSp delSp modSp add mod ord">
        <pc:chgData name="Patsarun Chuaisongkhro" userId="a7a91740-7e8b-4dbd-9143-b6aedb25e6ea" providerId="ADAL" clId="{77C08EB9-5D16-4A9C-A3F9-F6189ABE563D}" dt="2021-09-19T10:15:39.157" v="16012" actId="20577"/>
        <pc:sldMkLst>
          <pc:docMk/>
          <pc:sldMk cId="2544945705" sldId="6988"/>
        </pc:sldMkLst>
        <pc:spChg chg="mod">
          <ac:chgData name="Patsarun Chuaisongkhro" userId="a7a91740-7e8b-4dbd-9143-b6aedb25e6ea" providerId="ADAL" clId="{77C08EB9-5D16-4A9C-A3F9-F6189ABE563D}" dt="2021-09-19T10:15:39.157" v="16012" actId="20577"/>
          <ac:spMkLst>
            <pc:docMk/>
            <pc:sldMk cId="2544945705" sldId="6988"/>
            <ac:spMk id="9" creationId="{81FC2641-1181-498E-B8E2-36FD55C5C159}"/>
          </ac:spMkLst>
        </pc:spChg>
        <pc:picChg chg="add mod">
          <ac:chgData name="Patsarun Chuaisongkhro" userId="a7a91740-7e8b-4dbd-9143-b6aedb25e6ea" providerId="ADAL" clId="{77C08EB9-5D16-4A9C-A3F9-F6189ABE563D}" dt="2021-09-19T10:15:25.678" v="16004" actId="1076"/>
          <ac:picMkLst>
            <pc:docMk/>
            <pc:sldMk cId="2544945705" sldId="6988"/>
            <ac:picMk id="3" creationId="{91F0ABE3-A9C6-427F-9297-0AC9D0D62A11}"/>
          </ac:picMkLst>
        </pc:picChg>
        <pc:picChg chg="del">
          <ac:chgData name="Patsarun Chuaisongkhro" userId="a7a91740-7e8b-4dbd-9143-b6aedb25e6ea" providerId="ADAL" clId="{77C08EB9-5D16-4A9C-A3F9-F6189ABE563D}" dt="2021-09-19T10:12:12.390" v="15994" actId="478"/>
          <ac:picMkLst>
            <pc:docMk/>
            <pc:sldMk cId="2544945705" sldId="6988"/>
            <ac:picMk id="4" creationId="{EB8EA428-0FFA-4386-9298-10B14D9ECD73}"/>
          </ac:picMkLst>
        </pc:picChg>
      </pc:sldChg>
      <pc:sldChg chg="delSp modSp add del mod">
        <pc:chgData name="Patsarun Chuaisongkhro" userId="a7a91740-7e8b-4dbd-9143-b6aedb25e6ea" providerId="ADAL" clId="{77C08EB9-5D16-4A9C-A3F9-F6189ABE563D}" dt="2021-09-19T11:10:12.553" v="16365" actId="47"/>
        <pc:sldMkLst>
          <pc:docMk/>
          <pc:sldMk cId="3344987615" sldId="6989"/>
        </pc:sldMkLst>
        <pc:spChg chg="mod">
          <ac:chgData name="Patsarun Chuaisongkhro" userId="a7a91740-7e8b-4dbd-9143-b6aedb25e6ea" providerId="ADAL" clId="{77C08EB9-5D16-4A9C-A3F9-F6189ABE563D}" dt="2021-09-19T10:19:06.342" v="16027"/>
          <ac:spMkLst>
            <pc:docMk/>
            <pc:sldMk cId="3344987615" sldId="6989"/>
            <ac:spMk id="8" creationId="{069EF958-B018-4A3F-B37F-FC76D1895D41}"/>
          </ac:spMkLst>
        </pc:spChg>
        <pc:spChg chg="mod">
          <ac:chgData name="Patsarun Chuaisongkhro" userId="a7a91740-7e8b-4dbd-9143-b6aedb25e6ea" providerId="ADAL" clId="{77C08EB9-5D16-4A9C-A3F9-F6189ABE563D}" dt="2021-09-19T10:33:07.120" v="16346" actId="20577"/>
          <ac:spMkLst>
            <pc:docMk/>
            <pc:sldMk cId="3344987615" sldId="6989"/>
            <ac:spMk id="9" creationId="{81FC2641-1181-498E-B8E2-36FD55C5C159}"/>
          </ac:spMkLst>
        </pc:spChg>
        <pc:picChg chg="del">
          <ac:chgData name="Patsarun Chuaisongkhro" userId="a7a91740-7e8b-4dbd-9143-b6aedb25e6ea" providerId="ADAL" clId="{77C08EB9-5D16-4A9C-A3F9-F6189ABE563D}" dt="2021-09-19T10:20:33.100" v="16028" actId="478"/>
          <ac:picMkLst>
            <pc:docMk/>
            <pc:sldMk cId="3344987615" sldId="6989"/>
            <ac:picMk id="3" creationId="{91F0ABE3-A9C6-427F-9297-0AC9D0D62A11}"/>
          </ac:picMkLst>
        </pc:picChg>
      </pc:sldChg>
      <pc:sldChg chg="addSp modSp add mod">
        <pc:chgData name="Patsarun Chuaisongkhro" userId="a7a91740-7e8b-4dbd-9143-b6aedb25e6ea" providerId="ADAL" clId="{77C08EB9-5D16-4A9C-A3F9-F6189ABE563D}" dt="2021-09-19T11:13:36.955" v="16436" actId="20577"/>
        <pc:sldMkLst>
          <pc:docMk/>
          <pc:sldMk cId="3502603492" sldId="6990"/>
        </pc:sldMkLst>
        <pc:spChg chg="mod">
          <ac:chgData name="Patsarun Chuaisongkhro" userId="a7a91740-7e8b-4dbd-9143-b6aedb25e6ea" providerId="ADAL" clId="{77C08EB9-5D16-4A9C-A3F9-F6189ABE563D}" dt="2021-09-19T11:13:36.955" v="16436" actId="20577"/>
          <ac:spMkLst>
            <pc:docMk/>
            <pc:sldMk cId="3502603492" sldId="6990"/>
            <ac:spMk id="9" creationId="{81FC2641-1181-498E-B8E2-36FD55C5C159}"/>
          </ac:spMkLst>
        </pc:spChg>
        <pc:picChg chg="add mod modCrop">
          <ac:chgData name="Patsarun Chuaisongkhro" userId="a7a91740-7e8b-4dbd-9143-b6aedb25e6ea" providerId="ADAL" clId="{77C08EB9-5D16-4A9C-A3F9-F6189ABE563D}" dt="2021-09-19T11:03:43.045" v="16363" actId="1076"/>
          <ac:picMkLst>
            <pc:docMk/>
            <pc:sldMk cId="3502603492" sldId="6990"/>
            <ac:picMk id="3" creationId="{D72FFC91-ED7C-49C0-84D4-5E7E23125EA8}"/>
          </ac:picMkLst>
        </pc:picChg>
      </pc:sldChg>
      <pc:sldChg chg="addSp delSp modSp add mod">
        <pc:chgData name="Patsarun Chuaisongkhro" userId="a7a91740-7e8b-4dbd-9143-b6aedb25e6ea" providerId="ADAL" clId="{77C08EB9-5D16-4A9C-A3F9-F6189ABE563D}" dt="2021-09-19T12:42:59.813" v="16903"/>
        <pc:sldMkLst>
          <pc:docMk/>
          <pc:sldMk cId="2199976938" sldId="6991"/>
        </pc:sldMkLst>
        <pc:spChg chg="add del">
          <ac:chgData name="Patsarun Chuaisongkhro" userId="a7a91740-7e8b-4dbd-9143-b6aedb25e6ea" providerId="ADAL" clId="{77C08EB9-5D16-4A9C-A3F9-F6189ABE563D}" dt="2021-09-19T11:14:08.482" v="16438" actId="22"/>
          <ac:spMkLst>
            <pc:docMk/>
            <pc:sldMk cId="2199976938" sldId="6991"/>
            <ac:spMk id="6" creationId="{D40149D6-A6C8-4D34-A060-11A8FCE42264}"/>
          </ac:spMkLst>
        </pc:spChg>
        <pc:spChg chg="mod">
          <ac:chgData name="Patsarun Chuaisongkhro" userId="a7a91740-7e8b-4dbd-9143-b6aedb25e6ea" providerId="ADAL" clId="{77C08EB9-5D16-4A9C-A3F9-F6189ABE563D}" dt="2021-09-19T12:42:59.813" v="16903"/>
          <ac:spMkLst>
            <pc:docMk/>
            <pc:sldMk cId="2199976938" sldId="6991"/>
            <ac:spMk id="9" creationId="{81FC2641-1181-498E-B8E2-36FD55C5C159}"/>
          </ac:spMkLst>
        </pc:spChg>
        <pc:picChg chg="del">
          <ac:chgData name="Patsarun Chuaisongkhro" userId="a7a91740-7e8b-4dbd-9143-b6aedb25e6ea" providerId="ADAL" clId="{77C08EB9-5D16-4A9C-A3F9-F6189ABE563D}" dt="2021-09-19T11:10:22.809" v="16367" actId="478"/>
          <ac:picMkLst>
            <pc:docMk/>
            <pc:sldMk cId="2199976938" sldId="6991"/>
            <ac:picMk id="3" creationId="{D72FFC91-ED7C-49C0-84D4-5E7E23125EA8}"/>
          </ac:picMkLst>
        </pc:picChg>
        <pc:picChg chg="add mod">
          <ac:chgData name="Patsarun Chuaisongkhro" userId="a7a91740-7e8b-4dbd-9143-b6aedb25e6ea" providerId="ADAL" clId="{77C08EB9-5D16-4A9C-A3F9-F6189ABE563D}" dt="2021-09-19T11:14:42.656" v="16443" actId="1076"/>
          <ac:picMkLst>
            <pc:docMk/>
            <pc:sldMk cId="2199976938" sldId="6991"/>
            <ac:picMk id="5" creationId="{D79B4BFF-1325-4C2D-98B6-8C638BF80500}"/>
          </ac:picMkLst>
        </pc:picChg>
        <pc:picChg chg="add mod">
          <ac:chgData name="Patsarun Chuaisongkhro" userId="a7a91740-7e8b-4dbd-9143-b6aedb25e6ea" providerId="ADAL" clId="{77C08EB9-5D16-4A9C-A3F9-F6189ABE563D}" dt="2021-09-19T11:21:20.487" v="16467" actId="1076"/>
          <ac:picMkLst>
            <pc:docMk/>
            <pc:sldMk cId="2199976938" sldId="6991"/>
            <ac:picMk id="10" creationId="{A03F1E1C-ADE5-4D19-BCDC-C140C8EE4054}"/>
          </ac:picMkLst>
        </pc:picChg>
        <pc:picChg chg="add del mod">
          <ac:chgData name="Patsarun Chuaisongkhro" userId="a7a91740-7e8b-4dbd-9143-b6aedb25e6ea" providerId="ADAL" clId="{77C08EB9-5D16-4A9C-A3F9-F6189ABE563D}" dt="2021-09-19T11:17:27.520" v="16448" actId="478"/>
          <ac:picMkLst>
            <pc:docMk/>
            <pc:sldMk cId="2199976938" sldId="6991"/>
            <ac:picMk id="1026" creationId="{FCA84E44-30E6-4281-88EF-2D2D78B22FFE}"/>
          </ac:picMkLst>
        </pc:picChg>
        <pc:picChg chg="add del">
          <ac:chgData name="Patsarun Chuaisongkhro" userId="a7a91740-7e8b-4dbd-9143-b6aedb25e6ea" providerId="ADAL" clId="{77C08EB9-5D16-4A9C-A3F9-F6189ABE563D}" dt="2021-09-19T11:19:45.705" v="16450" actId="478"/>
          <ac:picMkLst>
            <pc:docMk/>
            <pc:sldMk cId="2199976938" sldId="6991"/>
            <ac:picMk id="1028" creationId="{FF199340-5375-43CD-B3C6-A86F62691640}"/>
          </ac:picMkLst>
        </pc:picChg>
        <pc:picChg chg="add mod">
          <ac:chgData name="Patsarun Chuaisongkhro" userId="a7a91740-7e8b-4dbd-9143-b6aedb25e6ea" providerId="ADAL" clId="{77C08EB9-5D16-4A9C-A3F9-F6189ABE563D}" dt="2021-09-19T11:21:16.074" v="16466" actId="1076"/>
          <ac:picMkLst>
            <pc:docMk/>
            <pc:sldMk cId="2199976938" sldId="6991"/>
            <ac:picMk id="1030" creationId="{06C5E389-64DA-488C-8657-3BB5BEA6CBB4}"/>
          </ac:picMkLst>
        </pc:picChg>
      </pc:sldChg>
      <pc:sldChg chg="addSp delSp modSp add mod">
        <pc:chgData name="Patsarun Chuaisongkhro" userId="a7a91740-7e8b-4dbd-9143-b6aedb25e6ea" providerId="ADAL" clId="{77C08EB9-5D16-4A9C-A3F9-F6189ABE563D}" dt="2021-09-19T12:17:12.828" v="16561" actId="1076"/>
        <pc:sldMkLst>
          <pc:docMk/>
          <pc:sldMk cId="1209998801" sldId="6992"/>
        </pc:sldMkLst>
        <pc:spChg chg="mod">
          <ac:chgData name="Patsarun Chuaisongkhro" userId="a7a91740-7e8b-4dbd-9143-b6aedb25e6ea" providerId="ADAL" clId="{77C08EB9-5D16-4A9C-A3F9-F6189ABE563D}" dt="2021-09-19T12:11:23.475" v="16474" actId="20577"/>
          <ac:spMkLst>
            <pc:docMk/>
            <pc:sldMk cId="1209998801" sldId="6992"/>
            <ac:spMk id="8" creationId="{069EF958-B018-4A3F-B37F-FC76D1895D41}"/>
          </ac:spMkLst>
        </pc:spChg>
        <pc:spChg chg="mod">
          <ac:chgData name="Patsarun Chuaisongkhro" userId="a7a91740-7e8b-4dbd-9143-b6aedb25e6ea" providerId="ADAL" clId="{77C08EB9-5D16-4A9C-A3F9-F6189ABE563D}" dt="2021-09-19T12:15:33.579" v="16551" actId="20577"/>
          <ac:spMkLst>
            <pc:docMk/>
            <pc:sldMk cId="1209998801" sldId="6992"/>
            <ac:spMk id="9" creationId="{81FC2641-1181-498E-B8E2-36FD55C5C159}"/>
          </ac:spMkLst>
        </pc:spChg>
        <pc:picChg chg="del">
          <ac:chgData name="Patsarun Chuaisongkhro" userId="a7a91740-7e8b-4dbd-9143-b6aedb25e6ea" providerId="ADAL" clId="{77C08EB9-5D16-4A9C-A3F9-F6189ABE563D}" dt="2021-09-19T12:15:57.221" v="16552" actId="478"/>
          <ac:picMkLst>
            <pc:docMk/>
            <pc:sldMk cId="1209998801" sldId="6992"/>
            <ac:picMk id="3" creationId="{91F0ABE3-A9C6-427F-9297-0AC9D0D62A11}"/>
          </ac:picMkLst>
        </pc:picChg>
        <pc:picChg chg="add mod">
          <ac:chgData name="Patsarun Chuaisongkhro" userId="a7a91740-7e8b-4dbd-9143-b6aedb25e6ea" providerId="ADAL" clId="{77C08EB9-5D16-4A9C-A3F9-F6189ABE563D}" dt="2021-09-19T12:17:01.023" v="16559" actId="1076"/>
          <ac:picMkLst>
            <pc:docMk/>
            <pc:sldMk cId="1209998801" sldId="6992"/>
            <ac:picMk id="4" creationId="{BD3D4ED8-0499-499F-80E3-B015C4551D5E}"/>
          </ac:picMkLst>
        </pc:picChg>
        <pc:picChg chg="add mod">
          <ac:chgData name="Patsarun Chuaisongkhro" userId="a7a91740-7e8b-4dbd-9143-b6aedb25e6ea" providerId="ADAL" clId="{77C08EB9-5D16-4A9C-A3F9-F6189ABE563D}" dt="2021-09-19T12:17:12.828" v="16561" actId="1076"/>
          <ac:picMkLst>
            <pc:docMk/>
            <pc:sldMk cId="1209998801" sldId="6992"/>
            <ac:picMk id="6" creationId="{F184D9AB-1CCA-42FD-8BC4-52DB37B6549C}"/>
          </ac:picMkLst>
        </pc:picChg>
      </pc:sldChg>
      <pc:sldChg chg="addSp delSp modSp add mod">
        <pc:chgData name="Patsarun Chuaisongkhro" userId="a7a91740-7e8b-4dbd-9143-b6aedb25e6ea" providerId="ADAL" clId="{77C08EB9-5D16-4A9C-A3F9-F6189ABE563D}" dt="2021-09-19T12:18:18.836" v="16569" actId="1076"/>
        <pc:sldMkLst>
          <pc:docMk/>
          <pc:sldMk cId="1260319997" sldId="6993"/>
        </pc:sldMkLst>
        <pc:spChg chg="mod">
          <ac:chgData name="Patsarun Chuaisongkhro" userId="a7a91740-7e8b-4dbd-9143-b6aedb25e6ea" providerId="ADAL" clId="{77C08EB9-5D16-4A9C-A3F9-F6189ABE563D}" dt="2021-09-19T12:18:09.258" v="16566" actId="20577"/>
          <ac:spMkLst>
            <pc:docMk/>
            <pc:sldMk cId="1260319997" sldId="6993"/>
            <ac:spMk id="9" creationId="{81FC2641-1181-498E-B8E2-36FD55C5C159}"/>
          </ac:spMkLst>
        </pc:spChg>
        <pc:picChg chg="add mod">
          <ac:chgData name="Patsarun Chuaisongkhro" userId="a7a91740-7e8b-4dbd-9143-b6aedb25e6ea" providerId="ADAL" clId="{77C08EB9-5D16-4A9C-A3F9-F6189ABE563D}" dt="2021-09-19T12:18:18.836" v="16569" actId="1076"/>
          <ac:picMkLst>
            <pc:docMk/>
            <pc:sldMk cId="1260319997" sldId="6993"/>
            <ac:picMk id="3" creationId="{05C852BB-4B7C-40FF-8EA4-3586C65F57EC}"/>
          </ac:picMkLst>
        </pc:picChg>
        <pc:picChg chg="del">
          <ac:chgData name="Patsarun Chuaisongkhro" userId="a7a91740-7e8b-4dbd-9143-b6aedb25e6ea" providerId="ADAL" clId="{77C08EB9-5D16-4A9C-A3F9-F6189ABE563D}" dt="2021-09-19T12:18:11.039" v="16567" actId="478"/>
          <ac:picMkLst>
            <pc:docMk/>
            <pc:sldMk cId="1260319997" sldId="6993"/>
            <ac:picMk id="4" creationId="{BD3D4ED8-0499-499F-80E3-B015C4551D5E}"/>
          </ac:picMkLst>
        </pc:picChg>
        <pc:picChg chg="del">
          <ac:chgData name="Patsarun Chuaisongkhro" userId="a7a91740-7e8b-4dbd-9143-b6aedb25e6ea" providerId="ADAL" clId="{77C08EB9-5D16-4A9C-A3F9-F6189ABE563D}" dt="2021-09-19T12:18:03.536" v="16563" actId="478"/>
          <ac:picMkLst>
            <pc:docMk/>
            <pc:sldMk cId="1260319997" sldId="6993"/>
            <ac:picMk id="6" creationId="{F184D9AB-1CCA-42FD-8BC4-52DB37B6549C}"/>
          </ac:picMkLst>
        </pc:picChg>
      </pc:sldChg>
      <pc:sldChg chg="addSp delSp modSp add mod">
        <pc:chgData name="Patsarun Chuaisongkhro" userId="a7a91740-7e8b-4dbd-9143-b6aedb25e6ea" providerId="ADAL" clId="{77C08EB9-5D16-4A9C-A3F9-F6189ABE563D}" dt="2021-09-19T12:22:20.569" v="16684" actId="20577"/>
        <pc:sldMkLst>
          <pc:docMk/>
          <pc:sldMk cId="681418582" sldId="6994"/>
        </pc:sldMkLst>
        <pc:spChg chg="mod">
          <ac:chgData name="Patsarun Chuaisongkhro" userId="a7a91740-7e8b-4dbd-9143-b6aedb25e6ea" providerId="ADAL" clId="{77C08EB9-5D16-4A9C-A3F9-F6189ABE563D}" dt="2021-09-19T12:22:20.569" v="16684" actId="20577"/>
          <ac:spMkLst>
            <pc:docMk/>
            <pc:sldMk cId="681418582" sldId="6994"/>
            <ac:spMk id="9" creationId="{81FC2641-1181-498E-B8E2-36FD55C5C159}"/>
          </ac:spMkLst>
        </pc:spChg>
        <pc:picChg chg="del">
          <ac:chgData name="Patsarun Chuaisongkhro" userId="a7a91740-7e8b-4dbd-9143-b6aedb25e6ea" providerId="ADAL" clId="{77C08EB9-5D16-4A9C-A3F9-F6189ABE563D}" dt="2021-09-19T12:19:24.053" v="16596" actId="478"/>
          <ac:picMkLst>
            <pc:docMk/>
            <pc:sldMk cId="681418582" sldId="6994"/>
            <ac:picMk id="3" creationId="{05C852BB-4B7C-40FF-8EA4-3586C65F57EC}"/>
          </ac:picMkLst>
        </pc:picChg>
        <pc:picChg chg="add mod">
          <ac:chgData name="Patsarun Chuaisongkhro" userId="a7a91740-7e8b-4dbd-9143-b6aedb25e6ea" providerId="ADAL" clId="{77C08EB9-5D16-4A9C-A3F9-F6189ABE563D}" dt="2021-09-19T12:20:15.315" v="16607" actId="1076"/>
          <ac:picMkLst>
            <pc:docMk/>
            <pc:sldMk cId="681418582" sldId="6994"/>
            <ac:picMk id="4" creationId="{1B616620-D064-4D52-BB1E-72C92BBE68FE}"/>
          </ac:picMkLst>
        </pc:picChg>
        <pc:picChg chg="add mod">
          <ac:chgData name="Patsarun Chuaisongkhro" userId="a7a91740-7e8b-4dbd-9143-b6aedb25e6ea" providerId="ADAL" clId="{77C08EB9-5D16-4A9C-A3F9-F6189ABE563D}" dt="2021-09-19T12:20:11.373" v="16606" actId="1076"/>
          <ac:picMkLst>
            <pc:docMk/>
            <pc:sldMk cId="681418582" sldId="6994"/>
            <ac:picMk id="6" creationId="{FCC28483-2517-422E-B249-8F7A8F8042C8}"/>
          </ac:picMkLst>
        </pc:picChg>
      </pc:sldChg>
      <pc:sldChg chg="addSp delSp modSp add mod">
        <pc:chgData name="Patsarun Chuaisongkhro" userId="a7a91740-7e8b-4dbd-9143-b6aedb25e6ea" providerId="ADAL" clId="{77C08EB9-5D16-4A9C-A3F9-F6189ABE563D}" dt="2021-09-19T12:41:42.341" v="16897" actId="20577"/>
        <pc:sldMkLst>
          <pc:docMk/>
          <pc:sldMk cId="2159591389" sldId="6995"/>
        </pc:sldMkLst>
        <pc:spChg chg="mod">
          <ac:chgData name="Patsarun Chuaisongkhro" userId="a7a91740-7e8b-4dbd-9143-b6aedb25e6ea" providerId="ADAL" clId="{77C08EB9-5D16-4A9C-A3F9-F6189ABE563D}" dt="2021-09-19T12:29:22.985" v="16689"/>
          <ac:spMkLst>
            <pc:docMk/>
            <pc:sldMk cId="2159591389" sldId="6995"/>
            <ac:spMk id="8" creationId="{069EF958-B018-4A3F-B37F-FC76D1895D41}"/>
          </ac:spMkLst>
        </pc:spChg>
        <pc:spChg chg="mod">
          <ac:chgData name="Patsarun Chuaisongkhro" userId="a7a91740-7e8b-4dbd-9143-b6aedb25e6ea" providerId="ADAL" clId="{77C08EB9-5D16-4A9C-A3F9-F6189ABE563D}" dt="2021-09-19T12:41:42.341" v="16897" actId="20577"/>
          <ac:spMkLst>
            <pc:docMk/>
            <pc:sldMk cId="2159591389" sldId="6995"/>
            <ac:spMk id="9" creationId="{81FC2641-1181-498E-B8E2-36FD55C5C159}"/>
          </ac:spMkLst>
        </pc:spChg>
        <pc:picChg chg="del">
          <ac:chgData name="Patsarun Chuaisongkhro" userId="a7a91740-7e8b-4dbd-9143-b6aedb25e6ea" providerId="ADAL" clId="{77C08EB9-5D16-4A9C-A3F9-F6189ABE563D}" dt="2021-09-19T12:37:26.750" v="16799" actId="478"/>
          <ac:picMkLst>
            <pc:docMk/>
            <pc:sldMk cId="2159591389" sldId="6995"/>
            <ac:picMk id="3" creationId="{D72FFC91-ED7C-49C0-84D4-5E7E23125EA8}"/>
          </ac:picMkLst>
        </pc:picChg>
        <pc:picChg chg="add mod">
          <ac:chgData name="Patsarun Chuaisongkhro" userId="a7a91740-7e8b-4dbd-9143-b6aedb25e6ea" providerId="ADAL" clId="{77C08EB9-5D16-4A9C-A3F9-F6189ABE563D}" dt="2021-09-19T12:38:00.399" v="16802" actId="1076"/>
          <ac:picMkLst>
            <pc:docMk/>
            <pc:sldMk cId="2159591389" sldId="6995"/>
            <ac:picMk id="4" creationId="{C683FD39-4340-4D82-8523-8E6CA8550AAA}"/>
          </ac:picMkLst>
        </pc:picChg>
      </pc:sldChg>
      <pc:sldChg chg="addSp delSp modSp add mod">
        <pc:chgData name="Patsarun Chuaisongkhro" userId="a7a91740-7e8b-4dbd-9143-b6aedb25e6ea" providerId="ADAL" clId="{77C08EB9-5D16-4A9C-A3F9-F6189ABE563D}" dt="2021-09-19T12:47:10.827" v="16923" actId="1076"/>
        <pc:sldMkLst>
          <pc:docMk/>
          <pc:sldMk cId="868750349" sldId="6996"/>
        </pc:sldMkLst>
        <pc:spChg chg="mod">
          <ac:chgData name="Patsarun Chuaisongkhro" userId="a7a91740-7e8b-4dbd-9143-b6aedb25e6ea" providerId="ADAL" clId="{77C08EB9-5D16-4A9C-A3F9-F6189ABE563D}" dt="2021-09-19T12:46:28.985" v="16916" actId="14100"/>
          <ac:spMkLst>
            <pc:docMk/>
            <pc:sldMk cId="868750349" sldId="6996"/>
            <ac:spMk id="8" creationId="{069EF958-B018-4A3F-B37F-FC76D1895D41}"/>
          </ac:spMkLst>
        </pc:spChg>
        <pc:spChg chg="mod">
          <ac:chgData name="Patsarun Chuaisongkhro" userId="a7a91740-7e8b-4dbd-9143-b6aedb25e6ea" providerId="ADAL" clId="{77C08EB9-5D16-4A9C-A3F9-F6189ABE563D}" dt="2021-09-19T12:46:28.985" v="16916" actId="14100"/>
          <ac:spMkLst>
            <pc:docMk/>
            <pc:sldMk cId="868750349" sldId="6996"/>
            <ac:spMk id="9" creationId="{81FC2641-1181-498E-B8E2-36FD55C5C159}"/>
          </ac:spMkLst>
        </pc:spChg>
        <pc:picChg chg="add mod">
          <ac:chgData name="Patsarun Chuaisongkhro" userId="a7a91740-7e8b-4dbd-9143-b6aedb25e6ea" providerId="ADAL" clId="{77C08EB9-5D16-4A9C-A3F9-F6189ABE563D}" dt="2021-09-19T12:46:28.985" v="16916" actId="14100"/>
          <ac:picMkLst>
            <pc:docMk/>
            <pc:sldMk cId="868750349" sldId="6996"/>
            <ac:picMk id="3" creationId="{D413CFAD-B324-4067-9717-250AB4D69B45}"/>
          </ac:picMkLst>
        </pc:picChg>
        <pc:picChg chg="del">
          <ac:chgData name="Patsarun Chuaisongkhro" userId="a7a91740-7e8b-4dbd-9143-b6aedb25e6ea" providerId="ADAL" clId="{77C08EB9-5D16-4A9C-A3F9-F6189ABE563D}" dt="2021-09-19T12:42:32.561" v="16899" actId="478"/>
          <ac:picMkLst>
            <pc:docMk/>
            <pc:sldMk cId="868750349" sldId="6996"/>
            <ac:picMk id="4" creationId="{C683FD39-4340-4D82-8523-8E6CA8550AAA}"/>
          </ac:picMkLst>
        </pc:picChg>
        <pc:picChg chg="add mod">
          <ac:chgData name="Patsarun Chuaisongkhro" userId="a7a91740-7e8b-4dbd-9143-b6aedb25e6ea" providerId="ADAL" clId="{77C08EB9-5D16-4A9C-A3F9-F6189ABE563D}" dt="2021-09-19T12:47:07.811" v="16922" actId="1076"/>
          <ac:picMkLst>
            <pc:docMk/>
            <pc:sldMk cId="868750349" sldId="6996"/>
            <ac:picMk id="6" creationId="{6A883E8A-2BB4-4F4A-8B12-951B403C7F13}"/>
          </ac:picMkLst>
        </pc:picChg>
        <pc:picChg chg="add mod">
          <ac:chgData name="Patsarun Chuaisongkhro" userId="a7a91740-7e8b-4dbd-9143-b6aedb25e6ea" providerId="ADAL" clId="{77C08EB9-5D16-4A9C-A3F9-F6189ABE563D}" dt="2021-09-19T12:47:10.827" v="16923" actId="1076"/>
          <ac:picMkLst>
            <pc:docMk/>
            <pc:sldMk cId="868750349" sldId="6996"/>
            <ac:picMk id="10" creationId="{33EAD545-1520-4935-91EA-7402D650EB4B}"/>
          </ac:picMkLst>
        </pc:picChg>
      </pc:sldChg>
      <pc:sldChg chg="modSp add mod">
        <pc:chgData name="Patsarun Chuaisongkhro" userId="a7a91740-7e8b-4dbd-9143-b6aedb25e6ea" providerId="ADAL" clId="{77C08EB9-5D16-4A9C-A3F9-F6189ABE563D}" dt="2021-09-19T12:59:30.866" v="16961" actId="20577"/>
        <pc:sldMkLst>
          <pc:docMk/>
          <pc:sldMk cId="3718292995" sldId="6997"/>
        </pc:sldMkLst>
        <pc:spChg chg="mod">
          <ac:chgData name="Patsarun Chuaisongkhro" userId="a7a91740-7e8b-4dbd-9143-b6aedb25e6ea" providerId="ADAL" clId="{77C08EB9-5D16-4A9C-A3F9-F6189ABE563D}" dt="2021-09-19T12:59:30.866" v="16961" actId="20577"/>
          <ac:spMkLst>
            <pc:docMk/>
            <pc:sldMk cId="3718292995" sldId="6997"/>
            <ac:spMk id="5" creationId="{CFEC974B-8E31-4422-BD30-E12A97EFA2D2}"/>
          </ac:spMkLst>
        </pc:spChg>
      </pc:sldChg>
      <pc:sldChg chg="addSp delSp modSp add mod">
        <pc:chgData name="Patsarun Chuaisongkhro" userId="a7a91740-7e8b-4dbd-9143-b6aedb25e6ea" providerId="ADAL" clId="{77C08EB9-5D16-4A9C-A3F9-F6189ABE563D}" dt="2021-09-19T13:09:09.068" v="17073" actId="14100"/>
        <pc:sldMkLst>
          <pc:docMk/>
          <pc:sldMk cId="284946914" sldId="6998"/>
        </pc:sldMkLst>
        <pc:spChg chg="mod">
          <ac:chgData name="Patsarun Chuaisongkhro" userId="a7a91740-7e8b-4dbd-9143-b6aedb25e6ea" providerId="ADAL" clId="{77C08EB9-5D16-4A9C-A3F9-F6189ABE563D}" dt="2021-09-19T13:00:11.283" v="17012" actId="20577"/>
          <ac:spMkLst>
            <pc:docMk/>
            <pc:sldMk cId="284946914" sldId="6998"/>
            <ac:spMk id="8" creationId="{069EF958-B018-4A3F-B37F-FC76D1895D41}"/>
          </ac:spMkLst>
        </pc:spChg>
        <pc:spChg chg="mod">
          <ac:chgData name="Patsarun Chuaisongkhro" userId="a7a91740-7e8b-4dbd-9143-b6aedb25e6ea" providerId="ADAL" clId="{77C08EB9-5D16-4A9C-A3F9-F6189ABE563D}" dt="2021-09-19T13:08:03.560" v="17070" actId="33524"/>
          <ac:spMkLst>
            <pc:docMk/>
            <pc:sldMk cId="284946914" sldId="6998"/>
            <ac:spMk id="9" creationId="{733C80EB-7F39-429F-BA00-F0A97018509E}"/>
          </ac:spMkLst>
        </pc:spChg>
        <pc:picChg chg="add mod">
          <ac:chgData name="Patsarun Chuaisongkhro" userId="a7a91740-7e8b-4dbd-9143-b6aedb25e6ea" providerId="ADAL" clId="{77C08EB9-5D16-4A9C-A3F9-F6189ABE563D}" dt="2021-09-19T13:09:09.068" v="17073" actId="14100"/>
          <ac:picMkLst>
            <pc:docMk/>
            <pc:sldMk cId="284946914" sldId="6998"/>
            <ac:picMk id="3" creationId="{691AEC27-32F6-437A-AF53-A22DC2C3AD8E}"/>
          </ac:picMkLst>
        </pc:picChg>
        <pc:picChg chg="del">
          <ac:chgData name="Patsarun Chuaisongkhro" userId="a7a91740-7e8b-4dbd-9143-b6aedb25e6ea" providerId="ADAL" clId="{77C08EB9-5D16-4A9C-A3F9-F6189ABE563D}" dt="2021-09-19T13:07:17.284" v="17055" actId="478"/>
          <ac:picMkLst>
            <pc:docMk/>
            <pc:sldMk cId="284946914" sldId="6998"/>
            <ac:picMk id="5" creationId="{0F2DB8B2-2EB2-418F-8112-C0727C37F91F}"/>
          </ac:picMkLst>
        </pc:picChg>
      </pc:sldChg>
      <pc:sldChg chg="addSp delSp modSp add mod">
        <pc:chgData name="Patsarun Chuaisongkhro" userId="a7a91740-7e8b-4dbd-9143-b6aedb25e6ea" providerId="ADAL" clId="{77C08EB9-5D16-4A9C-A3F9-F6189ABE563D}" dt="2021-09-19T14:25:52.015" v="17344" actId="1076"/>
        <pc:sldMkLst>
          <pc:docMk/>
          <pc:sldMk cId="993185837" sldId="6999"/>
        </pc:sldMkLst>
        <pc:spChg chg="mod">
          <ac:chgData name="Patsarun Chuaisongkhro" userId="a7a91740-7e8b-4dbd-9143-b6aedb25e6ea" providerId="ADAL" clId="{77C08EB9-5D16-4A9C-A3F9-F6189ABE563D}" dt="2021-09-19T13:17:11.497" v="17101" actId="15"/>
          <ac:spMkLst>
            <pc:docMk/>
            <pc:sldMk cId="993185837" sldId="6999"/>
            <ac:spMk id="9" creationId="{733C80EB-7F39-429F-BA00-F0A97018509E}"/>
          </ac:spMkLst>
        </pc:spChg>
        <pc:picChg chg="del">
          <ac:chgData name="Patsarun Chuaisongkhro" userId="a7a91740-7e8b-4dbd-9143-b6aedb25e6ea" providerId="ADAL" clId="{77C08EB9-5D16-4A9C-A3F9-F6189ABE563D}" dt="2021-09-19T13:18:04.175" v="17102" actId="478"/>
          <ac:picMkLst>
            <pc:docMk/>
            <pc:sldMk cId="993185837" sldId="6999"/>
            <ac:picMk id="3" creationId="{691AEC27-32F6-437A-AF53-A22DC2C3AD8E}"/>
          </ac:picMkLst>
        </pc:picChg>
        <pc:picChg chg="add mod">
          <ac:chgData name="Patsarun Chuaisongkhro" userId="a7a91740-7e8b-4dbd-9143-b6aedb25e6ea" providerId="ADAL" clId="{77C08EB9-5D16-4A9C-A3F9-F6189ABE563D}" dt="2021-09-19T14:25:52.015" v="17344" actId="1076"/>
          <ac:picMkLst>
            <pc:docMk/>
            <pc:sldMk cId="993185837" sldId="6999"/>
            <ac:picMk id="4" creationId="{C0EAD1AB-D1FC-4109-965C-2CDF1539E878}"/>
          </ac:picMkLst>
        </pc:picChg>
      </pc:sldChg>
      <pc:sldChg chg="addSp delSp modSp add mod ord">
        <pc:chgData name="Patsarun Chuaisongkhro" userId="a7a91740-7e8b-4dbd-9143-b6aedb25e6ea" providerId="ADAL" clId="{77C08EB9-5D16-4A9C-A3F9-F6189ABE563D}" dt="2021-09-19T14:27:56.820" v="17353" actId="1076"/>
        <pc:sldMkLst>
          <pc:docMk/>
          <pc:sldMk cId="2342704365" sldId="7000"/>
        </pc:sldMkLst>
        <pc:spChg chg="mod">
          <ac:chgData name="Patsarun Chuaisongkhro" userId="a7a91740-7e8b-4dbd-9143-b6aedb25e6ea" providerId="ADAL" clId="{77C08EB9-5D16-4A9C-A3F9-F6189ABE563D}" dt="2021-09-19T13:36:16.584" v="17111" actId="20577"/>
          <ac:spMkLst>
            <pc:docMk/>
            <pc:sldMk cId="2342704365" sldId="7000"/>
            <ac:spMk id="8" creationId="{069EF958-B018-4A3F-B37F-FC76D1895D41}"/>
          </ac:spMkLst>
        </pc:spChg>
        <pc:spChg chg="mod">
          <ac:chgData name="Patsarun Chuaisongkhro" userId="a7a91740-7e8b-4dbd-9143-b6aedb25e6ea" providerId="ADAL" clId="{77C08EB9-5D16-4A9C-A3F9-F6189ABE563D}" dt="2021-09-19T13:48:22.421" v="17219" actId="20577"/>
          <ac:spMkLst>
            <pc:docMk/>
            <pc:sldMk cId="2342704365" sldId="7000"/>
            <ac:spMk id="9" creationId="{733C80EB-7F39-429F-BA00-F0A97018509E}"/>
          </ac:spMkLst>
        </pc:spChg>
        <pc:picChg chg="add del mod">
          <ac:chgData name="Patsarun Chuaisongkhro" userId="a7a91740-7e8b-4dbd-9143-b6aedb25e6ea" providerId="ADAL" clId="{77C08EB9-5D16-4A9C-A3F9-F6189ABE563D}" dt="2021-09-19T13:43:03.419" v="17164" actId="478"/>
          <ac:picMkLst>
            <pc:docMk/>
            <pc:sldMk cId="2342704365" sldId="7000"/>
            <ac:picMk id="3" creationId="{953C395F-A4E9-45D1-8A40-E6744A26E12A}"/>
          </ac:picMkLst>
        </pc:picChg>
        <pc:picChg chg="add mod">
          <ac:chgData name="Patsarun Chuaisongkhro" userId="a7a91740-7e8b-4dbd-9143-b6aedb25e6ea" providerId="ADAL" clId="{77C08EB9-5D16-4A9C-A3F9-F6189ABE563D}" dt="2021-09-19T14:27:56.820" v="17353" actId="1076"/>
          <ac:picMkLst>
            <pc:docMk/>
            <pc:sldMk cId="2342704365" sldId="7000"/>
            <ac:picMk id="5" creationId="{A48B5255-B8BB-4F6B-B978-27F8F3E0C806}"/>
          </ac:picMkLst>
        </pc:picChg>
        <pc:picChg chg="add mod">
          <ac:chgData name="Patsarun Chuaisongkhro" userId="a7a91740-7e8b-4dbd-9143-b6aedb25e6ea" providerId="ADAL" clId="{77C08EB9-5D16-4A9C-A3F9-F6189ABE563D}" dt="2021-09-19T14:27:56.820" v="17353" actId="1076"/>
          <ac:picMkLst>
            <pc:docMk/>
            <pc:sldMk cId="2342704365" sldId="7000"/>
            <ac:picMk id="7" creationId="{715AE22E-371D-4407-87A7-5B4A99B46F11}"/>
          </ac:picMkLst>
        </pc:picChg>
        <pc:picChg chg="add mod">
          <ac:chgData name="Patsarun Chuaisongkhro" userId="a7a91740-7e8b-4dbd-9143-b6aedb25e6ea" providerId="ADAL" clId="{77C08EB9-5D16-4A9C-A3F9-F6189ABE563D}" dt="2021-09-19T14:07:47.290" v="17238"/>
          <ac:picMkLst>
            <pc:docMk/>
            <pc:sldMk cId="2342704365" sldId="7000"/>
            <ac:picMk id="10" creationId="{C18FADD8-7AC6-4AB4-9325-F80D8C256287}"/>
          </ac:picMkLst>
        </pc:picChg>
      </pc:sldChg>
      <pc:sldChg chg="addSp delSp modSp add mod">
        <pc:chgData name="Patsarun Chuaisongkhro" userId="a7a91740-7e8b-4dbd-9143-b6aedb25e6ea" providerId="ADAL" clId="{77C08EB9-5D16-4A9C-A3F9-F6189ABE563D}" dt="2021-09-19T14:28:06.540" v="17354" actId="1076"/>
        <pc:sldMkLst>
          <pc:docMk/>
          <pc:sldMk cId="3336912214" sldId="7001"/>
        </pc:sldMkLst>
        <pc:spChg chg="mod">
          <ac:chgData name="Patsarun Chuaisongkhro" userId="a7a91740-7e8b-4dbd-9143-b6aedb25e6ea" providerId="ADAL" clId="{77C08EB9-5D16-4A9C-A3F9-F6189ABE563D}" dt="2021-09-19T13:47:51.710" v="17208" actId="20577"/>
          <ac:spMkLst>
            <pc:docMk/>
            <pc:sldMk cId="3336912214" sldId="7001"/>
            <ac:spMk id="9" creationId="{733C80EB-7F39-429F-BA00-F0A97018509E}"/>
          </ac:spMkLst>
        </pc:spChg>
        <pc:picChg chg="del">
          <ac:chgData name="Patsarun Chuaisongkhro" userId="a7a91740-7e8b-4dbd-9143-b6aedb25e6ea" providerId="ADAL" clId="{77C08EB9-5D16-4A9C-A3F9-F6189ABE563D}" dt="2021-09-19T13:40:13.235" v="17152" actId="478"/>
          <ac:picMkLst>
            <pc:docMk/>
            <pc:sldMk cId="3336912214" sldId="7001"/>
            <ac:picMk id="3" creationId="{953C395F-A4E9-45D1-8A40-E6744A26E12A}"/>
          </ac:picMkLst>
        </pc:picChg>
        <pc:picChg chg="add mod">
          <ac:chgData name="Patsarun Chuaisongkhro" userId="a7a91740-7e8b-4dbd-9143-b6aedb25e6ea" providerId="ADAL" clId="{77C08EB9-5D16-4A9C-A3F9-F6189ABE563D}" dt="2021-09-19T14:28:06.540" v="17354" actId="1076"/>
          <ac:picMkLst>
            <pc:docMk/>
            <pc:sldMk cId="3336912214" sldId="7001"/>
            <ac:picMk id="4" creationId="{1AE3D0C6-447A-45BD-95F4-F3545E164B9D}"/>
          </ac:picMkLst>
        </pc:picChg>
        <pc:picChg chg="add mod">
          <ac:chgData name="Patsarun Chuaisongkhro" userId="a7a91740-7e8b-4dbd-9143-b6aedb25e6ea" providerId="ADAL" clId="{77C08EB9-5D16-4A9C-A3F9-F6189ABE563D}" dt="2021-09-19T14:28:06.540" v="17354" actId="1076"/>
          <ac:picMkLst>
            <pc:docMk/>
            <pc:sldMk cId="3336912214" sldId="7001"/>
            <ac:picMk id="6" creationId="{AA210040-7535-41CE-83E3-E41568F6AE8A}"/>
          </ac:picMkLst>
        </pc:picChg>
        <pc:picChg chg="add mod">
          <ac:chgData name="Patsarun Chuaisongkhro" userId="a7a91740-7e8b-4dbd-9143-b6aedb25e6ea" providerId="ADAL" clId="{77C08EB9-5D16-4A9C-A3F9-F6189ABE563D}" dt="2021-09-19T14:06:56.881" v="17231" actId="1076"/>
          <ac:picMkLst>
            <pc:docMk/>
            <pc:sldMk cId="3336912214" sldId="7001"/>
            <ac:picMk id="10" creationId="{95268AF8-4242-4B84-8BCF-991AE7F43F9B}"/>
          </ac:picMkLst>
        </pc:picChg>
      </pc:sldChg>
      <pc:sldChg chg="addSp delSp modSp add mod">
        <pc:chgData name="Patsarun Chuaisongkhro" userId="a7a91740-7e8b-4dbd-9143-b6aedb25e6ea" providerId="ADAL" clId="{77C08EB9-5D16-4A9C-A3F9-F6189ABE563D}" dt="2021-09-19T14:58:57.443" v="17483" actId="20577"/>
        <pc:sldMkLst>
          <pc:docMk/>
          <pc:sldMk cId="2910305402" sldId="7002"/>
        </pc:sldMkLst>
        <pc:spChg chg="mod">
          <ac:chgData name="Patsarun Chuaisongkhro" userId="a7a91740-7e8b-4dbd-9143-b6aedb25e6ea" providerId="ADAL" clId="{77C08EB9-5D16-4A9C-A3F9-F6189ABE563D}" dt="2021-09-19T14:58:57.443" v="17483" actId="20577"/>
          <ac:spMkLst>
            <pc:docMk/>
            <pc:sldMk cId="2910305402" sldId="7002"/>
            <ac:spMk id="9" creationId="{733C80EB-7F39-429F-BA00-F0A97018509E}"/>
          </ac:spMkLst>
        </pc:spChg>
        <pc:picChg chg="add del mod">
          <ac:chgData name="Patsarun Chuaisongkhro" userId="a7a91740-7e8b-4dbd-9143-b6aedb25e6ea" providerId="ADAL" clId="{77C08EB9-5D16-4A9C-A3F9-F6189ABE563D}" dt="2021-09-19T14:08:49.925" v="17239" actId="478"/>
          <ac:picMkLst>
            <pc:docMk/>
            <pc:sldMk cId="2910305402" sldId="7002"/>
            <ac:picMk id="3" creationId="{5D432973-81EA-4BCA-830E-5E5834EFDB64}"/>
          </ac:picMkLst>
        </pc:picChg>
        <pc:picChg chg="del">
          <ac:chgData name="Patsarun Chuaisongkhro" userId="a7a91740-7e8b-4dbd-9143-b6aedb25e6ea" providerId="ADAL" clId="{77C08EB9-5D16-4A9C-A3F9-F6189ABE563D}" dt="2021-09-19T14:05:05.541" v="17225" actId="478"/>
          <ac:picMkLst>
            <pc:docMk/>
            <pc:sldMk cId="2910305402" sldId="7002"/>
            <ac:picMk id="5" creationId="{A48B5255-B8BB-4F6B-B978-27F8F3E0C806}"/>
          </ac:picMkLst>
        </pc:picChg>
        <pc:picChg chg="add del mod modCrop">
          <ac:chgData name="Patsarun Chuaisongkhro" userId="a7a91740-7e8b-4dbd-9143-b6aedb25e6ea" providerId="ADAL" clId="{77C08EB9-5D16-4A9C-A3F9-F6189ABE563D}" dt="2021-09-19T14:13:37.166" v="17327" actId="478"/>
          <ac:picMkLst>
            <pc:docMk/>
            <pc:sldMk cId="2910305402" sldId="7002"/>
            <ac:picMk id="6" creationId="{58636C73-F781-442C-85F1-E681D0A7439F}"/>
          </ac:picMkLst>
        </pc:picChg>
        <pc:picChg chg="del">
          <ac:chgData name="Patsarun Chuaisongkhro" userId="a7a91740-7e8b-4dbd-9143-b6aedb25e6ea" providerId="ADAL" clId="{77C08EB9-5D16-4A9C-A3F9-F6189ABE563D}" dt="2021-09-19T14:05:07.044" v="17226" actId="478"/>
          <ac:picMkLst>
            <pc:docMk/>
            <pc:sldMk cId="2910305402" sldId="7002"/>
            <ac:picMk id="7" creationId="{715AE22E-371D-4407-87A7-5B4A99B46F11}"/>
          </ac:picMkLst>
        </pc:picChg>
        <pc:picChg chg="add del mod">
          <ac:chgData name="Patsarun Chuaisongkhro" userId="a7a91740-7e8b-4dbd-9143-b6aedb25e6ea" providerId="ADAL" clId="{77C08EB9-5D16-4A9C-A3F9-F6189ABE563D}" dt="2021-09-19T14:29:34.629" v="17369" actId="478"/>
          <ac:picMkLst>
            <pc:docMk/>
            <pc:sldMk cId="2910305402" sldId="7002"/>
            <ac:picMk id="11" creationId="{68B05A04-628B-42FD-867B-62394AC317AB}"/>
          </ac:picMkLst>
        </pc:picChg>
        <pc:picChg chg="add mod">
          <ac:chgData name="Patsarun Chuaisongkhro" userId="a7a91740-7e8b-4dbd-9143-b6aedb25e6ea" providerId="ADAL" clId="{77C08EB9-5D16-4A9C-A3F9-F6189ABE563D}" dt="2021-09-19T14:09:44.984" v="17250"/>
          <ac:picMkLst>
            <pc:docMk/>
            <pc:sldMk cId="2910305402" sldId="7002"/>
            <ac:picMk id="12" creationId="{645633CF-4BF8-42D3-842C-95AB7ECA720C}"/>
          </ac:picMkLst>
        </pc:picChg>
        <pc:picChg chg="add mod">
          <ac:chgData name="Patsarun Chuaisongkhro" userId="a7a91740-7e8b-4dbd-9143-b6aedb25e6ea" providerId="ADAL" clId="{77C08EB9-5D16-4A9C-A3F9-F6189ABE563D}" dt="2021-09-19T14:27:47.602" v="17352" actId="1076"/>
          <ac:picMkLst>
            <pc:docMk/>
            <pc:sldMk cId="2910305402" sldId="7002"/>
            <ac:picMk id="14" creationId="{068B3829-CEF1-40DF-A6CF-B0EBA3762EEC}"/>
          </ac:picMkLst>
        </pc:picChg>
        <pc:picChg chg="add mod">
          <ac:chgData name="Patsarun Chuaisongkhro" userId="a7a91740-7e8b-4dbd-9143-b6aedb25e6ea" providerId="ADAL" clId="{77C08EB9-5D16-4A9C-A3F9-F6189ABE563D}" dt="2021-09-19T14:29:59.810" v="17374" actId="1076"/>
          <ac:picMkLst>
            <pc:docMk/>
            <pc:sldMk cId="2910305402" sldId="7002"/>
            <ac:picMk id="16" creationId="{77F5B25C-6A17-4B18-A26E-0C94A26E0327}"/>
          </ac:picMkLst>
        </pc:picChg>
      </pc:sldChg>
      <pc:sldChg chg="addSp delSp modSp add mod ord">
        <pc:chgData name="Patsarun Chuaisongkhro" userId="a7a91740-7e8b-4dbd-9143-b6aedb25e6ea" providerId="ADAL" clId="{77C08EB9-5D16-4A9C-A3F9-F6189ABE563D}" dt="2021-09-19T14:38:27.536" v="17431"/>
        <pc:sldMkLst>
          <pc:docMk/>
          <pc:sldMk cId="1595985086" sldId="7003"/>
        </pc:sldMkLst>
        <pc:spChg chg="mod">
          <ac:chgData name="Patsarun Chuaisongkhro" userId="a7a91740-7e8b-4dbd-9143-b6aedb25e6ea" providerId="ADAL" clId="{77C08EB9-5D16-4A9C-A3F9-F6189ABE563D}" dt="2021-09-19T14:36:22.104" v="17425" actId="20577"/>
          <ac:spMkLst>
            <pc:docMk/>
            <pc:sldMk cId="1595985086" sldId="7003"/>
            <ac:spMk id="9" creationId="{733C80EB-7F39-429F-BA00-F0A97018509E}"/>
          </ac:spMkLst>
        </pc:spChg>
        <pc:picChg chg="add mod">
          <ac:chgData name="Patsarun Chuaisongkhro" userId="a7a91740-7e8b-4dbd-9143-b6aedb25e6ea" providerId="ADAL" clId="{77C08EB9-5D16-4A9C-A3F9-F6189ABE563D}" dt="2021-09-19T14:28:55.799" v="17368" actId="1076"/>
          <ac:picMkLst>
            <pc:docMk/>
            <pc:sldMk cId="1595985086" sldId="7003"/>
            <ac:picMk id="3" creationId="{16BEFA0D-01C0-435A-B2EC-40E62663E572}"/>
          </ac:picMkLst>
        </pc:picChg>
        <pc:picChg chg="mod">
          <ac:chgData name="Patsarun Chuaisongkhro" userId="a7a91740-7e8b-4dbd-9143-b6aedb25e6ea" providerId="ADAL" clId="{77C08EB9-5D16-4A9C-A3F9-F6189ABE563D}" dt="2021-09-19T14:29:55.498" v="17373" actId="1076"/>
          <ac:picMkLst>
            <pc:docMk/>
            <pc:sldMk cId="1595985086" sldId="7003"/>
            <ac:picMk id="11" creationId="{68B05A04-628B-42FD-867B-62394AC317AB}"/>
          </ac:picMkLst>
        </pc:picChg>
        <pc:picChg chg="del">
          <ac:chgData name="Patsarun Chuaisongkhro" userId="a7a91740-7e8b-4dbd-9143-b6aedb25e6ea" providerId="ADAL" clId="{77C08EB9-5D16-4A9C-A3F9-F6189ABE563D}" dt="2021-09-19T14:27:17.897" v="17347" actId="478"/>
          <ac:picMkLst>
            <pc:docMk/>
            <pc:sldMk cId="1595985086" sldId="7003"/>
            <ac:picMk id="14" creationId="{068B3829-CEF1-40DF-A6CF-B0EBA3762EEC}"/>
          </ac:picMkLst>
        </pc:picChg>
      </pc:sldChg>
      <pc:sldChg chg="addSp delSp modSp add mod ord">
        <pc:chgData name="Patsarun Chuaisongkhro" userId="a7a91740-7e8b-4dbd-9143-b6aedb25e6ea" providerId="ADAL" clId="{77C08EB9-5D16-4A9C-A3F9-F6189ABE563D}" dt="2021-09-19T14:57:38.790" v="17439"/>
        <pc:sldMkLst>
          <pc:docMk/>
          <pc:sldMk cId="2211343963" sldId="7004"/>
        </pc:sldMkLst>
        <pc:spChg chg="mod">
          <ac:chgData name="Patsarun Chuaisongkhro" userId="a7a91740-7e8b-4dbd-9143-b6aedb25e6ea" providerId="ADAL" clId="{77C08EB9-5D16-4A9C-A3F9-F6189ABE563D}" dt="2021-09-19T14:35:04.488" v="17390" actId="20577"/>
          <ac:spMkLst>
            <pc:docMk/>
            <pc:sldMk cId="2211343963" sldId="7004"/>
            <ac:spMk id="9" creationId="{733C80EB-7F39-429F-BA00-F0A97018509E}"/>
          </ac:spMkLst>
        </pc:spChg>
        <pc:picChg chg="del">
          <ac:chgData name="Patsarun Chuaisongkhro" userId="a7a91740-7e8b-4dbd-9143-b6aedb25e6ea" providerId="ADAL" clId="{77C08EB9-5D16-4A9C-A3F9-F6189ABE563D}" dt="2021-09-19T14:35:20.219" v="17391" actId="478"/>
          <ac:picMkLst>
            <pc:docMk/>
            <pc:sldMk cId="2211343963" sldId="7004"/>
            <ac:picMk id="3" creationId="{16BEFA0D-01C0-435A-B2EC-40E62663E572}"/>
          </ac:picMkLst>
        </pc:picChg>
        <pc:picChg chg="del">
          <ac:chgData name="Patsarun Chuaisongkhro" userId="a7a91740-7e8b-4dbd-9143-b6aedb25e6ea" providerId="ADAL" clId="{77C08EB9-5D16-4A9C-A3F9-F6189ABE563D}" dt="2021-09-19T14:35:22.200" v="17392" actId="478"/>
          <ac:picMkLst>
            <pc:docMk/>
            <pc:sldMk cId="2211343963" sldId="7004"/>
            <ac:picMk id="11" creationId="{68B05A04-628B-42FD-867B-62394AC317AB}"/>
          </ac:picMkLst>
        </pc:picChg>
        <pc:picChg chg="add del mod">
          <ac:chgData name="Patsarun Chuaisongkhro" userId="a7a91740-7e8b-4dbd-9143-b6aedb25e6ea" providerId="ADAL" clId="{77C08EB9-5D16-4A9C-A3F9-F6189ABE563D}" dt="2021-09-19T14:53:45.633" v="17432" actId="478"/>
          <ac:picMkLst>
            <pc:docMk/>
            <pc:sldMk cId="2211343963" sldId="7004"/>
            <ac:picMk id="2050" creationId="{6E2462ED-4643-4D73-B753-2B3A35D4969A}"/>
          </ac:picMkLst>
        </pc:picChg>
        <pc:picChg chg="add mod">
          <ac:chgData name="Patsarun Chuaisongkhro" userId="a7a91740-7e8b-4dbd-9143-b6aedb25e6ea" providerId="ADAL" clId="{77C08EB9-5D16-4A9C-A3F9-F6189ABE563D}" dt="2021-09-19T14:54:11.132" v="17435" actId="1076"/>
          <ac:picMkLst>
            <pc:docMk/>
            <pc:sldMk cId="2211343963" sldId="7004"/>
            <ac:picMk id="2052" creationId="{320C067F-D648-466B-B88F-C4A5928E552E}"/>
          </ac:picMkLst>
        </pc:picChg>
      </pc:sldChg>
      <pc:sldChg chg="addSp delSp modSp add mod">
        <pc:chgData name="Patsarun Chuaisongkhro" userId="a7a91740-7e8b-4dbd-9143-b6aedb25e6ea" providerId="ADAL" clId="{77C08EB9-5D16-4A9C-A3F9-F6189ABE563D}" dt="2021-09-19T15:01:20.151" v="17510" actId="1076"/>
        <pc:sldMkLst>
          <pc:docMk/>
          <pc:sldMk cId="650764324" sldId="7005"/>
        </pc:sldMkLst>
        <pc:spChg chg="mod">
          <ac:chgData name="Patsarun Chuaisongkhro" userId="a7a91740-7e8b-4dbd-9143-b6aedb25e6ea" providerId="ADAL" clId="{77C08EB9-5D16-4A9C-A3F9-F6189ABE563D}" dt="2021-09-19T15:01:09.523" v="17508" actId="20577"/>
          <ac:spMkLst>
            <pc:docMk/>
            <pc:sldMk cId="650764324" sldId="7005"/>
            <ac:spMk id="9" creationId="{733C80EB-7F39-429F-BA00-F0A97018509E}"/>
          </ac:spMkLst>
        </pc:spChg>
        <pc:picChg chg="add mod">
          <ac:chgData name="Patsarun Chuaisongkhro" userId="a7a91740-7e8b-4dbd-9143-b6aedb25e6ea" providerId="ADAL" clId="{77C08EB9-5D16-4A9C-A3F9-F6189ABE563D}" dt="2021-09-19T15:01:17.014" v="17509" actId="1076"/>
          <ac:picMkLst>
            <pc:docMk/>
            <pc:sldMk cId="650764324" sldId="7005"/>
            <ac:picMk id="3" creationId="{55460B8A-EBC7-4BB6-9ACC-36EC2E37BBE7}"/>
          </ac:picMkLst>
        </pc:picChg>
        <pc:picChg chg="add mod">
          <ac:chgData name="Patsarun Chuaisongkhro" userId="a7a91740-7e8b-4dbd-9143-b6aedb25e6ea" providerId="ADAL" clId="{77C08EB9-5D16-4A9C-A3F9-F6189ABE563D}" dt="2021-09-19T15:01:20.151" v="17510" actId="1076"/>
          <ac:picMkLst>
            <pc:docMk/>
            <pc:sldMk cId="650764324" sldId="7005"/>
            <ac:picMk id="5" creationId="{AD5728F4-9515-4C48-930D-8D4198DD2618}"/>
          </ac:picMkLst>
        </pc:picChg>
        <pc:picChg chg="del">
          <ac:chgData name="Patsarun Chuaisongkhro" userId="a7a91740-7e8b-4dbd-9143-b6aedb25e6ea" providerId="ADAL" clId="{77C08EB9-5D16-4A9C-A3F9-F6189ABE563D}" dt="2021-09-19T14:57:56.959" v="17443" actId="478"/>
          <ac:picMkLst>
            <pc:docMk/>
            <pc:sldMk cId="650764324" sldId="7005"/>
            <ac:picMk id="12" creationId="{645633CF-4BF8-42D3-842C-95AB7ECA720C}"/>
          </ac:picMkLst>
        </pc:picChg>
        <pc:picChg chg="del">
          <ac:chgData name="Patsarun Chuaisongkhro" userId="a7a91740-7e8b-4dbd-9143-b6aedb25e6ea" providerId="ADAL" clId="{77C08EB9-5D16-4A9C-A3F9-F6189ABE563D}" dt="2021-09-19T14:57:58.734" v="17444" actId="478"/>
          <ac:picMkLst>
            <pc:docMk/>
            <pc:sldMk cId="650764324" sldId="7005"/>
            <ac:picMk id="2052" creationId="{320C067F-D648-466B-B88F-C4A5928E552E}"/>
          </ac:picMkLst>
        </pc:picChg>
        <pc:picChg chg="add del">
          <ac:chgData name="Patsarun Chuaisongkhro" userId="a7a91740-7e8b-4dbd-9143-b6aedb25e6ea" providerId="ADAL" clId="{77C08EB9-5D16-4A9C-A3F9-F6189ABE563D}" dt="2021-09-19T14:57:45.783" v="17442" actId="478"/>
          <ac:picMkLst>
            <pc:docMk/>
            <pc:sldMk cId="650764324" sldId="7005"/>
            <ac:picMk id="3074" creationId="{D15C0052-9CA2-4855-924E-ABE8695CBF77}"/>
          </ac:picMkLst>
        </pc:picChg>
      </pc:sldChg>
      <pc:sldChg chg="addSp delSp modSp add mod">
        <pc:chgData name="Patsarun Chuaisongkhro" userId="a7a91740-7e8b-4dbd-9143-b6aedb25e6ea" providerId="ADAL" clId="{77C08EB9-5D16-4A9C-A3F9-F6189ABE563D}" dt="2021-09-19T15:18:05.381" v="17621" actId="113"/>
        <pc:sldMkLst>
          <pc:docMk/>
          <pc:sldMk cId="2350137684" sldId="7006"/>
        </pc:sldMkLst>
        <pc:spChg chg="mod">
          <ac:chgData name="Patsarun Chuaisongkhro" userId="a7a91740-7e8b-4dbd-9143-b6aedb25e6ea" providerId="ADAL" clId="{77C08EB9-5D16-4A9C-A3F9-F6189ABE563D}" dt="2021-09-19T15:07:09.069" v="17540" actId="20577"/>
          <ac:spMkLst>
            <pc:docMk/>
            <pc:sldMk cId="2350137684" sldId="7006"/>
            <ac:spMk id="8" creationId="{069EF958-B018-4A3F-B37F-FC76D1895D41}"/>
          </ac:spMkLst>
        </pc:spChg>
        <pc:spChg chg="mod">
          <ac:chgData name="Patsarun Chuaisongkhro" userId="a7a91740-7e8b-4dbd-9143-b6aedb25e6ea" providerId="ADAL" clId="{77C08EB9-5D16-4A9C-A3F9-F6189ABE563D}" dt="2021-09-19T15:18:05.381" v="17621" actId="113"/>
          <ac:spMkLst>
            <pc:docMk/>
            <pc:sldMk cId="2350137684" sldId="7006"/>
            <ac:spMk id="9" creationId="{81FC2641-1181-498E-B8E2-36FD55C5C159}"/>
          </ac:spMkLst>
        </pc:spChg>
        <pc:picChg chg="add del mod">
          <ac:chgData name="Patsarun Chuaisongkhro" userId="a7a91740-7e8b-4dbd-9143-b6aedb25e6ea" providerId="ADAL" clId="{77C08EB9-5D16-4A9C-A3F9-F6189ABE563D}" dt="2021-09-19T15:17:34.276" v="17618" actId="478"/>
          <ac:picMkLst>
            <pc:docMk/>
            <pc:sldMk cId="2350137684" sldId="7006"/>
            <ac:picMk id="3" creationId="{502AE17C-71FE-42EB-B7CE-BEF7FFA509C5}"/>
          </ac:picMkLst>
        </pc:picChg>
        <pc:picChg chg="del">
          <ac:chgData name="Patsarun Chuaisongkhro" userId="a7a91740-7e8b-4dbd-9143-b6aedb25e6ea" providerId="ADAL" clId="{77C08EB9-5D16-4A9C-A3F9-F6189ABE563D}" dt="2021-09-19T15:07:51.259" v="17543" actId="478"/>
          <ac:picMkLst>
            <pc:docMk/>
            <pc:sldMk cId="2350137684" sldId="7006"/>
            <ac:picMk id="4" creationId="{C683FD39-4340-4D82-8523-8E6CA8550AAA}"/>
          </ac:picMkLst>
        </pc:picChg>
        <pc:picChg chg="add mod">
          <ac:chgData name="Patsarun Chuaisongkhro" userId="a7a91740-7e8b-4dbd-9143-b6aedb25e6ea" providerId="ADAL" clId="{77C08EB9-5D16-4A9C-A3F9-F6189ABE563D}" dt="2021-09-19T15:17:40.263" v="17620" actId="1076"/>
          <ac:picMkLst>
            <pc:docMk/>
            <pc:sldMk cId="2350137684" sldId="7006"/>
            <ac:picMk id="6" creationId="{CBED976F-AB2C-4468-A847-135D9DD49255}"/>
          </ac:picMkLst>
        </pc:picChg>
      </pc:sldChg>
      <pc:sldChg chg="addSp delSp modSp add mod">
        <pc:chgData name="Patsarun Chuaisongkhro" userId="a7a91740-7e8b-4dbd-9143-b6aedb25e6ea" providerId="ADAL" clId="{77C08EB9-5D16-4A9C-A3F9-F6189ABE563D}" dt="2021-09-19T15:22:54.333" v="17675" actId="20577"/>
        <pc:sldMkLst>
          <pc:docMk/>
          <pc:sldMk cId="1014349529" sldId="7007"/>
        </pc:sldMkLst>
        <pc:spChg chg="mod">
          <ac:chgData name="Patsarun Chuaisongkhro" userId="a7a91740-7e8b-4dbd-9143-b6aedb25e6ea" providerId="ADAL" clId="{77C08EB9-5D16-4A9C-A3F9-F6189ABE563D}" dt="2021-09-19T15:22:54.333" v="17675" actId="20577"/>
          <ac:spMkLst>
            <pc:docMk/>
            <pc:sldMk cId="1014349529" sldId="7007"/>
            <ac:spMk id="9" creationId="{81FC2641-1181-498E-B8E2-36FD55C5C159}"/>
          </ac:spMkLst>
        </pc:spChg>
        <pc:picChg chg="add mod">
          <ac:chgData name="Patsarun Chuaisongkhro" userId="a7a91740-7e8b-4dbd-9143-b6aedb25e6ea" providerId="ADAL" clId="{77C08EB9-5D16-4A9C-A3F9-F6189ABE563D}" dt="2021-09-19T15:21:14.034" v="17630" actId="1076"/>
          <ac:picMkLst>
            <pc:docMk/>
            <pc:sldMk cId="1014349529" sldId="7007"/>
            <ac:picMk id="3" creationId="{BD8C81FE-DFA3-4601-87A1-1CFD7EFB7F02}"/>
          </ac:picMkLst>
        </pc:picChg>
        <pc:picChg chg="del">
          <ac:chgData name="Patsarun Chuaisongkhro" userId="a7a91740-7e8b-4dbd-9143-b6aedb25e6ea" providerId="ADAL" clId="{77C08EB9-5D16-4A9C-A3F9-F6189ABE563D}" dt="2021-09-19T15:20:46.261" v="17623" actId="478"/>
          <ac:picMkLst>
            <pc:docMk/>
            <pc:sldMk cId="1014349529" sldId="7007"/>
            <ac:picMk id="6" creationId="{CBED976F-AB2C-4468-A847-135D9DD49255}"/>
          </ac:picMkLst>
        </pc:picChg>
      </pc:sldChg>
      <pc:sldChg chg="addSp delSp modSp add mod">
        <pc:chgData name="Patsarun Chuaisongkhro" userId="a7a91740-7e8b-4dbd-9143-b6aedb25e6ea" providerId="ADAL" clId="{77C08EB9-5D16-4A9C-A3F9-F6189ABE563D}" dt="2021-09-19T15:28:33.688" v="17693" actId="1076"/>
        <pc:sldMkLst>
          <pc:docMk/>
          <pc:sldMk cId="229204450" sldId="7008"/>
        </pc:sldMkLst>
        <pc:spChg chg="mod">
          <ac:chgData name="Patsarun Chuaisongkhro" userId="a7a91740-7e8b-4dbd-9143-b6aedb25e6ea" providerId="ADAL" clId="{77C08EB9-5D16-4A9C-A3F9-F6189ABE563D}" dt="2021-09-19T15:25:50.432" v="17682" actId="113"/>
          <ac:spMkLst>
            <pc:docMk/>
            <pc:sldMk cId="229204450" sldId="7008"/>
            <ac:spMk id="9" creationId="{81FC2641-1181-498E-B8E2-36FD55C5C159}"/>
          </ac:spMkLst>
        </pc:spChg>
        <pc:picChg chg="del">
          <ac:chgData name="Patsarun Chuaisongkhro" userId="a7a91740-7e8b-4dbd-9143-b6aedb25e6ea" providerId="ADAL" clId="{77C08EB9-5D16-4A9C-A3F9-F6189ABE563D}" dt="2021-09-19T15:24:54.501" v="17678" actId="478"/>
          <ac:picMkLst>
            <pc:docMk/>
            <pc:sldMk cId="229204450" sldId="7008"/>
            <ac:picMk id="3" creationId="{BD8C81FE-DFA3-4601-87A1-1CFD7EFB7F02}"/>
          </ac:picMkLst>
        </pc:picChg>
        <pc:picChg chg="add mod">
          <ac:chgData name="Patsarun Chuaisongkhro" userId="a7a91740-7e8b-4dbd-9143-b6aedb25e6ea" providerId="ADAL" clId="{77C08EB9-5D16-4A9C-A3F9-F6189ABE563D}" dt="2021-09-19T15:28:26.501" v="17690" actId="1076"/>
          <ac:picMkLst>
            <pc:docMk/>
            <pc:sldMk cId="229204450" sldId="7008"/>
            <ac:picMk id="4" creationId="{51F3995E-AFAD-4673-8236-8643454DFA52}"/>
          </ac:picMkLst>
        </pc:picChg>
        <pc:picChg chg="add mod">
          <ac:chgData name="Patsarun Chuaisongkhro" userId="a7a91740-7e8b-4dbd-9143-b6aedb25e6ea" providerId="ADAL" clId="{77C08EB9-5D16-4A9C-A3F9-F6189ABE563D}" dt="2021-09-19T15:28:31.748" v="17692" actId="1076"/>
          <ac:picMkLst>
            <pc:docMk/>
            <pc:sldMk cId="229204450" sldId="7008"/>
            <ac:picMk id="6" creationId="{F7E0F4AE-1441-4FA0-8583-C89A517D6828}"/>
          </ac:picMkLst>
        </pc:picChg>
        <pc:picChg chg="add mod">
          <ac:chgData name="Patsarun Chuaisongkhro" userId="a7a91740-7e8b-4dbd-9143-b6aedb25e6ea" providerId="ADAL" clId="{77C08EB9-5D16-4A9C-A3F9-F6189ABE563D}" dt="2021-09-19T15:28:33.688" v="17693" actId="1076"/>
          <ac:picMkLst>
            <pc:docMk/>
            <pc:sldMk cId="229204450" sldId="7008"/>
            <ac:picMk id="4098" creationId="{4C9CEC1C-DA56-466B-B4A6-C4871F158D95}"/>
          </ac:picMkLst>
        </pc:picChg>
      </pc:sldChg>
      <pc:sldChg chg="addSp delSp modSp add mod">
        <pc:chgData name="Patsarun Chuaisongkhro" userId="a7a91740-7e8b-4dbd-9143-b6aedb25e6ea" providerId="ADAL" clId="{77C08EB9-5D16-4A9C-A3F9-F6189ABE563D}" dt="2021-09-19T18:29:57.613" v="18788" actId="255"/>
        <pc:sldMkLst>
          <pc:docMk/>
          <pc:sldMk cId="2058716352" sldId="7009"/>
        </pc:sldMkLst>
        <pc:spChg chg="add del mod">
          <ac:chgData name="Patsarun Chuaisongkhro" userId="a7a91740-7e8b-4dbd-9143-b6aedb25e6ea" providerId="ADAL" clId="{77C08EB9-5D16-4A9C-A3F9-F6189ABE563D}" dt="2021-09-19T17:32:55.779" v="18328" actId="478"/>
          <ac:spMkLst>
            <pc:docMk/>
            <pc:sldMk cId="2058716352" sldId="7009"/>
            <ac:spMk id="2" creationId="{F47A2EF7-33F2-4771-84BB-6C671761DABA}"/>
          </ac:spMkLst>
        </pc:spChg>
        <pc:spChg chg="add del">
          <ac:chgData name="Patsarun Chuaisongkhro" userId="a7a91740-7e8b-4dbd-9143-b6aedb25e6ea" providerId="ADAL" clId="{77C08EB9-5D16-4A9C-A3F9-F6189ABE563D}" dt="2021-09-19T17:49:35.483" v="18424" actId="11529"/>
          <ac:spMkLst>
            <pc:docMk/>
            <pc:sldMk cId="2058716352" sldId="7009"/>
            <ac:spMk id="5" creationId="{FE793735-7719-478C-A77B-800B74216B7A}"/>
          </ac:spMkLst>
        </pc:spChg>
        <pc:spChg chg="add mod">
          <ac:chgData name="Patsarun Chuaisongkhro" userId="a7a91740-7e8b-4dbd-9143-b6aedb25e6ea" providerId="ADAL" clId="{77C08EB9-5D16-4A9C-A3F9-F6189ABE563D}" dt="2021-09-19T17:50:19.331" v="18430" actId="1076"/>
          <ac:spMkLst>
            <pc:docMk/>
            <pc:sldMk cId="2058716352" sldId="7009"/>
            <ac:spMk id="7" creationId="{D0D0ED32-A112-4F19-B57F-C0622282F5F8}"/>
          </ac:spMkLst>
        </pc:spChg>
        <pc:spChg chg="mod">
          <ac:chgData name="Patsarun Chuaisongkhro" userId="a7a91740-7e8b-4dbd-9143-b6aedb25e6ea" providerId="ADAL" clId="{77C08EB9-5D16-4A9C-A3F9-F6189ABE563D}" dt="2021-09-19T17:13:15.965" v="17937" actId="20577"/>
          <ac:spMkLst>
            <pc:docMk/>
            <pc:sldMk cId="2058716352" sldId="7009"/>
            <ac:spMk id="8" creationId="{069EF958-B018-4A3F-B37F-FC76D1895D41}"/>
          </ac:spMkLst>
        </pc:spChg>
        <pc:spChg chg="mod">
          <ac:chgData name="Patsarun Chuaisongkhro" userId="a7a91740-7e8b-4dbd-9143-b6aedb25e6ea" providerId="ADAL" clId="{77C08EB9-5D16-4A9C-A3F9-F6189ABE563D}" dt="2021-09-19T18:29:57.613" v="18788" actId="255"/>
          <ac:spMkLst>
            <pc:docMk/>
            <pc:sldMk cId="2058716352" sldId="7009"/>
            <ac:spMk id="9" creationId="{81FC2641-1181-498E-B8E2-36FD55C5C159}"/>
          </ac:spMkLst>
        </pc:spChg>
        <pc:picChg chg="add mod">
          <ac:chgData name="Patsarun Chuaisongkhro" userId="a7a91740-7e8b-4dbd-9143-b6aedb25e6ea" providerId="ADAL" clId="{77C08EB9-5D16-4A9C-A3F9-F6189ABE563D}" dt="2021-09-19T17:49:22.322" v="18422" actId="1076"/>
          <ac:picMkLst>
            <pc:docMk/>
            <pc:sldMk cId="2058716352" sldId="7009"/>
            <ac:picMk id="4" creationId="{93684A5D-4A42-4D48-BB20-CB2A7C111826}"/>
          </ac:picMkLst>
        </pc:picChg>
        <pc:picChg chg="del">
          <ac:chgData name="Patsarun Chuaisongkhro" userId="a7a91740-7e8b-4dbd-9143-b6aedb25e6ea" providerId="ADAL" clId="{77C08EB9-5D16-4A9C-A3F9-F6189ABE563D}" dt="2021-09-19T17:19:25.194" v="18046" actId="478"/>
          <ac:picMkLst>
            <pc:docMk/>
            <pc:sldMk cId="2058716352" sldId="7009"/>
            <ac:picMk id="6" creationId="{CBED976F-AB2C-4468-A847-135D9DD49255}"/>
          </ac:picMkLst>
        </pc:picChg>
        <pc:picChg chg="add mod">
          <ac:chgData name="Patsarun Chuaisongkhro" userId="a7a91740-7e8b-4dbd-9143-b6aedb25e6ea" providerId="ADAL" clId="{77C08EB9-5D16-4A9C-A3F9-F6189ABE563D}" dt="2021-09-19T17:49:19.412" v="18421" actId="1076"/>
          <ac:picMkLst>
            <pc:docMk/>
            <pc:sldMk cId="2058716352" sldId="7009"/>
            <ac:picMk id="5122" creationId="{5C6C4DD9-BF7E-4A57-94FE-90341FF8EBD5}"/>
          </ac:picMkLst>
        </pc:picChg>
      </pc:sldChg>
      <pc:sldChg chg="add del ord">
        <pc:chgData name="Patsarun Chuaisongkhro" userId="a7a91740-7e8b-4dbd-9143-b6aedb25e6ea" providerId="ADAL" clId="{77C08EB9-5D16-4A9C-A3F9-F6189ABE563D}" dt="2021-09-19T17:12:26.920" v="17910" actId="47"/>
        <pc:sldMkLst>
          <pc:docMk/>
          <pc:sldMk cId="1364054848" sldId="7010"/>
        </pc:sldMkLst>
      </pc:sldChg>
      <pc:sldChg chg="add del">
        <pc:chgData name="Patsarun Chuaisongkhro" userId="a7a91740-7e8b-4dbd-9143-b6aedb25e6ea" providerId="ADAL" clId="{77C08EB9-5D16-4A9C-A3F9-F6189ABE563D}" dt="2021-09-19T18:16:49.295" v="18529" actId="47"/>
        <pc:sldMkLst>
          <pc:docMk/>
          <pc:sldMk cId="1630399570" sldId="7011"/>
        </pc:sldMkLst>
      </pc:sldChg>
      <pc:sldChg chg="addSp delSp modSp add mod">
        <pc:chgData name="Patsarun Chuaisongkhro" userId="a7a91740-7e8b-4dbd-9143-b6aedb25e6ea" providerId="ADAL" clId="{77C08EB9-5D16-4A9C-A3F9-F6189ABE563D}" dt="2021-09-19T17:06:17.536" v="17905" actId="1076"/>
        <pc:sldMkLst>
          <pc:docMk/>
          <pc:sldMk cId="1262239642" sldId="7012"/>
        </pc:sldMkLst>
        <pc:spChg chg="mod">
          <ac:chgData name="Patsarun Chuaisongkhro" userId="a7a91740-7e8b-4dbd-9143-b6aedb25e6ea" providerId="ADAL" clId="{77C08EB9-5D16-4A9C-A3F9-F6189ABE563D}" dt="2021-09-19T17:03:46.772" v="17897" actId="20577"/>
          <ac:spMkLst>
            <pc:docMk/>
            <pc:sldMk cId="1262239642" sldId="7012"/>
            <ac:spMk id="9" creationId="{81FC2641-1181-498E-B8E2-36FD55C5C159}"/>
          </ac:spMkLst>
        </pc:spChg>
        <pc:picChg chg="add mod">
          <ac:chgData name="Patsarun Chuaisongkhro" userId="a7a91740-7e8b-4dbd-9143-b6aedb25e6ea" providerId="ADAL" clId="{77C08EB9-5D16-4A9C-A3F9-F6189ABE563D}" dt="2021-09-19T17:06:13.939" v="17904" actId="1076"/>
          <ac:picMkLst>
            <pc:docMk/>
            <pc:sldMk cId="1262239642" sldId="7012"/>
            <ac:picMk id="3" creationId="{4ED5BB14-73B7-466D-B3DF-53F121293361}"/>
          </ac:picMkLst>
        </pc:picChg>
        <pc:picChg chg="del">
          <ac:chgData name="Patsarun Chuaisongkhro" userId="a7a91740-7e8b-4dbd-9143-b6aedb25e6ea" providerId="ADAL" clId="{77C08EB9-5D16-4A9C-A3F9-F6189ABE563D}" dt="2021-09-19T16:58:36.999" v="17699" actId="478"/>
          <ac:picMkLst>
            <pc:docMk/>
            <pc:sldMk cId="1262239642" sldId="7012"/>
            <ac:picMk id="4" creationId="{51F3995E-AFAD-4673-8236-8643454DFA52}"/>
          </ac:picMkLst>
        </pc:picChg>
        <pc:picChg chg="del">
          <ac:chgData name="Patsarun Chuaisongkhro" userId="a7a91740-7e8b-4dbd-9143-b6aedb25e6ea" providerId="ADAL" clId="{77C08EB9-5D16-4A9C-A3F9-F6189ABE563D}" dt="2021-09-19T16:58:35.327" v="17698" actId="478"/>
          <ac:picMkLst>
            <pc:docMk/>
            <pc:sldMk cId="1262239642" sldId="7012"/>
            <ac:picMk id="6" creationId="{F7E0F4AE-1441-4FA0-8583-C89A517D6828}"/>
          </ac:picMkLst>
        </pc:picChg>
        <pc:picChg chg="add mod">
          <ac:chgData name="Patsarun Chuaisongkhro" userId="a7a91740-7e8b-4dbd-9143-b6aedb25e6ea" providerId="ADAL" clId="{77C08EB9-5D16-4A9C-A3F9-F6189ABE563D}" dt="2021-09-19T17:06:17.536" v="17905" actId="1076"/>
          <ac:picMkLst>
            <pc:docMk/>
            <pc:sldMk cId="1262239642" sldId="7012"/>
            <ac:picMk id="7" creationId="{76994CE4-9CB6-4B96-83C5-279C83FD90EC}"/>
          </ac:picMkLst>
        </pc:picChg>
        <pc:picChg chg="del">
          <ac:chgData name="Patsarun Chuaisongkhro" userId="a7a91740-7e8b-4dbd-9143-b6aedb25e6ea" providerId="ADAL" clId="{77C08EB9-5D16-4A9C-A3F9-F6189ABE563D}" dt="2021-09-19T16:58:35.327" v="17698" actId="478"/>
          <ac:picMkLst>
            <pc:docMk/>
            <pc:sldMk cId="1262239642" sldId="7012"/>
            <ac:picMk id="4098" creationId="{4C9CEC1C-DA56-466B-B4A6-C4871F158D95}"/>
          </ac:picMkLst>
        </pc:picChg>
      </pc:sldChg>
      <pc:sldChg chg="addSp delSp modSp add mod">
        <pc:chgData name="Patsarun Chuaisongkhro" userId="a7a91740-7e8b-4dbd-9143-b6aedb25e6ea" providerId="ADAL" clId="{77C08EB9-5D16-4A9C-A3F9-F6189ABE563D}" dt="2021-09-19T18:30:11.753" v="18790" actId="255"/>
        <pc:sldMkLst>
          <pc:docMk/>
          <pc:sldMk cId="2068897090" sldId="7013"/>
        </pc:sldMkLst>
        <pc:spChg chg="mod">
          <ac:chgData name="Patsarun Chuaisongkhro" userId="a7a91740-7e8b-4dbd-9143-b6aedb25e6ea" providerId="ADAL" clId="{77C08EB9-5D16-4A9C-A3F9-F6189ABE563D}" dt="2021-09-19T18:30:11.753" v="18790" actId="255"/>
          <ac:spMkLst>
            <pc:docMk/>
            <pc:sldMk cId="2068897090" sldId="7013"/>
            <ac:spMk id="9" creationId="{81FC2641-1181-498E-B8E2-36FD55C5C159}"/>
          </ac:spMkLst>
        </pc:spChg>
        <pc:picChg chg="add del mod">
          <ac:chgData name="Patsarun Chuaisongkhro" userId="a7a91740-7e8b-4dbd-9143-b6aedb25e6ea" providerId="ADAL" clId="{77C08EB9-5D16-4A9C-A3F9-F6189ABE563D}" dt="2021-09-19T18:12:47.769" v="18455" actId="478"/>
          <ac:picMkLst>
            <pc:docMk/>
            <pc:sldMk cId="2068897090" sldId="7013"/>
            <ac:picMk id="3" creationId="{7BD8B517-5E93-4397-9193-C7DD5D67F2C7}"/>
          </ac:picMkLst>
        </pc:picChg>
        <pc:picChg chg="add mod">
          <ac:chgData name="Patsarun Chuaisongkhro" userId="a7a91740-7e8b-4dbd-9143-b6aedb25e6ea" providerId="ADAL" clId="{77C08EB9-5D16-4A9C-A3F9-F6189ABE563D}" dt="2021-09-19T18:14:38.646" v="18507" actId="1076"/>
          <ac:picMkLst>
            <pc:docMk/>
            <pc:sldMk cId="2068897090" sldId="7013"/>
            <ac:picMk id="5" creationId="{6BF66793-C223-468D-8552-54DE6DDB5D9F}"/>
          </ac:picMkLst>
        </pc:picChg>
        <pc:picChg chg="add mod">
          <ac:chgData name="Patsarun Chuaisongkhro" userId="a7a91740-7e8b-4dbd-9143-b6aedb25e6ea" providerId="ADAL" clId="{77C08EB9-5D16-4A9C-A3F9-F6189ABE563D}" dt="2021-09-19T18:14:55.569" v="18510" actId="1076"/>
          <ac:picMkLst>
            <pc:docMk/>
            <pc:sldMk cId="2068897090" sldId="7013"/>
            <ac:picMk id="7" creationId="{DEDFD5A3-E5DD-43F4-B178-5AC598B11C22}"/>
          </ac:picMkLst>
        </pc:picChg>
        <pc:picChg chg="add mod">
          <ac:chgData name="Patsarun Chuaisongkhro" userId="a7a91740-7e8b-4dbd-9143-b6aedb25e6ea" providerId="ADAL" clId="{77C08EB9-5D16-4A9C-A3F9-F6189ABE563D}" dt="2021-09-19T18:14:50.810" v="18509" actId="1076"/>
          <ac:picMkLst>
            <pc:docMk/>
            <pc:sldMk cId="2068897090" sldId="7013"/>
            <ac:picMk id="11" creationId="{8D37C1B7-1B1E-4F80-A0AD-2710E94BAED4}"/>
          </ac:picMkLst>
        </pc:picChg>
      </pc:sldChg>
      <pc:sldChg chg="addSp modSp add mod ord">
        <pc:chgData name="Patsarun Chuaisongkhro" userId="a7a91740-7e8b-4dbd-9143-b6aedb25e6ea" providerId="ADAL" clId="{77C08EB9-5D16-4A9C-A3F9-F6189ABE563D}" dt="2021-09-19T18:30:04.365" v="18789" actId="255"/>
        <pc:sldMkLst>
          <pc:docMk/>
          <pc:sldMk cId="2472887388" sldId="7014"/>
        </pc:sldMkLst>
        <pc:spChg chg="mod">
          <ac:chgData name="Patsarun Chuaisongkhro" userId="a7a91740-7e8b-4dbd-9143-b6aedb25e6ea" providerId="ADAL" clId="{77C08EB9-5D16-4A9C-A3F9-F6189ABE563D}" dt="2021-09-19T18:30:04.365" v="18789" actId="255"/>
          <ac:spMkLst>
            <pc:docMk/>
            <pc:sldMk cId="2472887388" sldId="7014"/>
            <ac:spMk id="9" creationId="{81FC2641-1181-498E-B8E2-36FD55C5C159}"/>
          </ac:spMkLst>
        </pc:spChg>
        <pc:picChg chg="add mod">
          <ac:chgData name="Patsarun Chuaisongkhro" userId="a7a91740-7e8b-4dbd-9143-b6aedb25e6ea" providerId="ADAL" clId="{77C08EB9-5D16-4A9C-A3F9-F6189ABE563D}" dt="2021-09-19T18:10:29.309" v="18439" actId="1038"/>
          <ac:picMkLst>
            <pc:docMk/>
            <pc:sldMk cId="2472887388" sldId="7014"/>
            <ac:picMk id="3" creationId="{4E331F73-D2F4-4070-9D02-10BE2BB90771}"/>
          </ac:picMkLst>
        </pc:picChg>
      </pc:sldChg>
      <pc:sldChg chg="addSp delSp modSp add mod">
        <pc:chgData name="Patsarun Chuaisongkhro" userId="a7a91740-7e8b-4dbd-9143-b6aedb25e6ea" providerId="ADAL" clId="{77C08EB9-5D16-4A9C-A3F9-F6189ABE563D}" dt="2021-09-19T18:30:19.379" v="18792" actId="403"/>
        <pc:sldMkLst>
          <pc:docMk/>
          <pc:sldMk cId="3235193005" sldId="7015"/>
        </pc:sldMkLst>
        <pc:spChg chg="mod">
          <ac:chgData name="Patsarun Chuaisongkhro" userId="a7a91740-7e8b-4dbd-9143-b6aedb25e6ea" providerId="ADAL" clId="{77C08EB9-5D16-4A9C-A3F9-F6189ABE563D}" dt="2021-09-19T18:30:19.379" v="18792" actId="403"/>
          <ac:spMkLst>
            <pc:docMk/>
            <pc:sldMk cId="3235193005" sldId="7015"/>
            <ac:spMk id="9" creationId="{81FC2641-1181-498E-B8E2-36FD55C5C159}"/>
          </ac:spMkLst>
        </pc:spChg>
        <pc:picChg chg="add mod">
          <ac:chgData name="Patsarun Chuaisongkhro" userId="a7a91740-7e8b-4dbd-9143-b6aedb25e6ea" providerId="ADAL" clId="{77C08EB9-5D16-4A9C-A3F9-F6189ABE563D}" dt="2021-09-19T18:16:31.082" v="18528" actId="1076"/>
          <ac:picMkLst>
            <pc:docMk/>
            <pc:sldMk cId="3235193005" sldId="7015"/>
            <ac:picMk id="3" creationId="{642D50AC-91E5-4552-B596-7183163A5991}"/>
          </ac:picMkLst>
        </pc:picChg>
        <pc:picChg chg="del">
          <ac:chgData name="Patsarun Chuaisongkhro" userId="a7a91740-7e8b-4dbd-9143-b6aedb25e6ea" providerId="ADAL" clId="{77C08EB9-5D16-4A9C-A3F9-F6189ABE563D}" dt="2021-09-19T18:15:47.063" v="18522" actId="478"/>
          <ac:picMkLst>
            <pc:docMk/>
            <pc:sldMk cId="3235193005" sldId="7015"/>
            <ac:picMk id="5" creationId="{6BF66793-C223-468D-8552-54DE6DDB5D9F}"/>
          </ac:picMkLst>
        </pc:picChg>
        <pc:picChg chg="del">
          <ac:chgData name="Patsarun Chuaisongkhro" userId="a7a91740-7e8b-4dbd-9143-b6aedb25e6ea" providerId="ADAL" clId="{77C08EB9-5D16-4A9C-A3F9-F6189ABE563D}" dt="2021-09-19T18:15:49.139" v="18523" actId="478"/>
          <ac:picMkLst>
            <pc:docMk/>
            <pc:sldMk cId="3235193005" sldId="7015"/>
            <ac:picMk id="7" creationId="{DEDFD5A3-E5DD-43F4-B178-5AC598B11C22}"/>
          </ac:picMkLst>
        </pc:picChg>
        <pc:picChg chg="del">
          <ac:chgData name="Patsarun Chuaisongkhro" userId="a7a91740-7e8b-4dbd-9143-b6aedb25e6ea" providerId="ADAL" clId="{77C08EB9-5D16-4A9C-A3F9-F6189ABE563D}" dt="2021-09-19T18:15:49.139" v="18523" actId="478"/>
          <ac:picMkLst>
            <pc:docMk/>
            <pc:sldMk cId="3235193005" sldId="7015"/>
            <ac:picMk id="11" creationId="{8D37C1B7-1B1E-4F80-A0AD-2710E94BAED4}"/>
          </ac:picMkLst>
        </pc:picChg>
      </pc:sldChg>
      <pc:sldChg chg="addSp delSp modSp add mod">
        <pc:chgData name="Patsarun Chuaisongkhro" userId="a7a91740-7e8b-4dbd-9143-b6aedb25e6ea" providerId="ADAL" clId="{77C08EB9-5D16-4A9C-A3F9-F6189ABE563D}" dt="2021-09-20T15:12:40.304" v="21872" actId="20577"/>
        <pc:sldMkLst>
          <pc:docMk/>
          <pc:sldMk cId="1134261134" sldId="7016"/>
        </pc:sldMkLst>
        <pc:spChg chg="add del mod">
          <ac:chgData name="Patsarun Chuaisongkhro" userId="a7a91740-7e8b-4dbd-9143-b6aedb25e6ea" providerId="ADAL" clId="{77C08EB9-5D16-4A9C-A3F9-F6189ABE563D}" dt="2021-09-19T18:28:01.975" v="18770" actId="478"/>
          <ac:spMkLst>
            <pc:docMk/>
            <pc:sldMk cId="1134261134" sldId="7016"/>
            <ac:spMk id="4" creationId="{1592A568-DFC4-4DFD-A37A-FD06F73BC1B0}"/>
          </ac:spMkLst>
        </pc:spChg>
        <pc:spChg chg="mod">
          <ac:chgData name="Patsarun Chuaisongkhro" userId="a7a91740-7e8b-4dbd-9143-b6aedb25e6ea" providerId="ADAL" clId="{77C08EB9-5D16-4A9C-A3F9-F6189ABE563D}" dt="2021-09-19T18:23:37.962" v="18554" actId="20577"/>
          <ac:spMkLst>
            <pc:docMk/>
            <pc:sldMk cId="1134261134" sldId="7016"/>
            <ac:spMk id="8" creationId="{069EF958-B018-4A3F-B37F-FC76D1895D41}"/>
          </ac:spMkLst>
        </pc:spChg>
        <pc:spChg chg="add del mod">
          <ac:chgData name="Patsarun Chuaisongkhro" userId="a7a91740-7e8b-4dbd-9143-b6aedb25e6ea" providerId="ADAL" clId="{77C08EB9-5D16-4A9C-A3F9-F6189ABE563D}" dt="2021-09-20T15:12:40.304" v="21872" actId="20577"/>
          <ac:spMkLst>
            <pc:docMk/>
            <pc:sldMk cId="1134261134" sldId="7016"/>
            <ac:spMk id="9" creationId="{81FC2641-1181-498E-B8E2-36FD55C5C159}"/>
          </ac:spMkLst>
        </pc:spChg>
        <pc:picChg chg="del">
          <ac:chgData name="Patsarun Chuaisongkhro" userId="a7a91740-7e8b-4dbd-9143-b6aedb25e6ea" providerId="ADAL" clId="{77C08EB9-5D16-4A9C-A3F9-F6189ABE563D}" dt="2021-09-19T18:24:15.065" v="18556" actId="478"/>
          <ac:picMkLst>
            <pc:docMk/>
            <pc:sldMk cId="1134261134" sldId="7016"/>
            <ac:picMk id="3" creationId="{4E331F73-D2F4-4070-9D02-10BE2BB90771}"/>
          </ac:picMkLst>
        </pc:picChg>
        <pc:picChg chg="add del">
          <ac:chgData name="Patsarun Chuaisongkhro" userId="a7a91740-7e8b-4dbd-9143-b6aedb25e6ea" providerId="ADAL" clId="{77C08EB9-5D16-4A9C-A3F9-F6189ABE563D}" dt="2021-09-19T18:33:14.256" v="18794" actId="478"/>
          <ac:picMkLst>
            <pc:docMk/>
            <pc:sldMk cId="1134261134" sldId="7016"/>
            <ac:picMk id="6" creationId="{97507F5A-25F1-4A50-9D65-8AE3AC516ED5}"/>
          </ac:picMkLst>
        </pc:picChg>
      </pc:sldChg>
      <pc:sldChg chg="addSp delSp modSp add mod">
        <pc:chgData name="Patsarun Chuaisongkhro" userId="a7a91740-7e8b-4dbd-9143-b6aedb25e6ea" providerId="ADAL" clId="{77C08EB9-5D16-4A9C-A3F9-F6189ABE563D}" dt="2021-09-19T18:38:33.957" v="18915" actId="20577"/>
        <pc:sldMkLst>
          <pc:docMk/>
          <pc:sldMk cId="764315989" sldId="7017"/>
        </pc:sldMkLst>
        <pc:spChg chg="mod">
          <ac:chgData name="Patsarun Chuaisongkhro" userId="a7a91740-7e8b-4dbd-9143-b6aedb25e6ea" providerId="ADAL" clId="{77C08EB9-5D16-4A9C-A3F9-F6189ABE563D}" dt="2021-09-19T18:38:33.957" v="18915" actId="20577"/>
          <ac:spMkLst>
            <pc:docMk/>
            <pc:sldMk cId="764315989" sldId="7017"/>
            <ac:spMk id="9" creationId="{81FC2641-1181-498E-B8E2-36FD55C5C159}"/>
          </ac:spMkLst>
        </pc:spChg>
        <pc:picChg chg="add del">
          <ac:chgData name="Patsarun Chuaisongkhro" userId="a7a91740-7e8b-4dbd-9143-b6aedb25e6ea" providerId="ADAL" clId="{77C08EB9-5D16-4A9C-A3F9-F6189ABE563D}" dt="2021-09-19T18:34:25.227" v="18802" actId="22"/>
          <ac:picMkLst>
            <pc:docMk/>
            <pc:sldMk cId="764315989" sldId="7017"/>
            <ac:picMk id="3" creationId="{7008B51A-0F85-402B-BD7B-9D7D42597B52}"/>
          </ac:picMkLst>
        </pc:picChg>
        <pc:picChg chg="add del mod">
          <ac:chgData name="Patsarun Chuaisongkhro" userId="a7a91740-7e8b-4dbd-9143-b6aedb25e6ea" providerId="ADAL" clId="{77C08EB9-5D16-4A9C-A3F9-F6189ABE563D}" dt="2021-09-19T18:34:49.830" v="18808" actId="22"/>
          <ac:picMkLst>
            <pc:docMk/>
            <pc:sldMk cId="764315989" sldId="7017"/>
            <ac:picMk id="5" creationId="{C3603218-2AA0-4A48-9F5A-EB47D04B7213}"/>
          </ac:picMkLst>
        </pc:picChg>
        <pc:picChg chg="add mod">
          <ac:chgData name="Patsarun Chuaisongkhro" userId="a7a91740-7e8b-4dbd-9143-b6aedb25e6ea" providerId="ADAL" clId="{77C08EB9-5D16-4A9C-A3F9-F6189ABE563D}" dt="2021-09-19T18:38:10.953" v="18857" actId="1076"/>
          <ac:picMkLst>
            <pc:docMk/>
            <pc:sldMk cId="764315989" sldId="7017"/>
            <ac:picMk id="7" creationId="{C450BCAE-2F72-4D0B-B807-15114546E2D6}"/>
          </ac:picMkLst>
        </pc:picChg>
        <pc:picChg chg="add mod modCrop">
          <ac:chgData name="Patsarun Chuaisongkhro" userId="a7a91740-7e8b-4dbd-9143-b6aedb25e6ea" providerId="ADAL" clId="{77C08EB9-5D16-4A9C-A3F9-F6189ABE563D}" dt="2021-09-19T18:36:28.916" v="18844" actId="1076"/>
          <ac:picMkLst>
            <pc:docMk/>
            <pc:sldMk cId="764315989" sldId="7017"/>
            <ac:picMk id="11" creationId="{BCC86CEB-6065-4FA6-AEE1-FEECA82342D2}"/>
          </ac:picMkLst>
        </pc:picChg>
        <pc:picChg chg="add mod">
          <ac:chgData name="Patsarun Chuaisongkhro" userId="a7a91740-7e8b-4dbd-9143-b6aedb25e6ea" providerId="ADAL" clId="{77C08EB9-5D16-4A9C-A3F9-F6189ABE563D}" dt="2021-09-19T18:36:38.529" v="18845" actId="1076"/>
          <ac:picMkLst>
            <pc:docMk/>
            <pc:sldMk cId="764315989" sldId="7017"/>
            <ac:picMk id="13" creationId="{9C0B9D97-8378-4E50-9CAA-3688E1F9D1C9}"/>
          </ac:picMkLst>
        </pc:picChg>
      </pc:sldChg>
      <pc:sldChg chg="addSp delSp modSp add mod">
        <pc:chgData name="Patsarun Chuaisongkhro" userId="a7a91740-7e8b-4dbd-9143-b6aedb25e6ea" providerId="ADAL" clId="{77C08EB9-5D16-4A9C-A3F9-F6189ABE563D}" dt="2021-09-20T15:11:04.632" v="21810" actId="1076"/>
        <pc:sldMkLst>
          <pc:docMk/>
          <pc:sldMk cId="2163710646" sldId="7018"/>
        </pc:sldMkLst>
        <pc:spChg chg="mod">
          <ac:chgData name="Patsarun Chuaisongkhro" userId="a7a91740-7e8b-4dbd-9143-b6aedb25e6ea" providerId="ADAL" clId="{77C08EB9-5D16-4A9C-A3F9-F6189ABE563D}" dt="2021-09-20T15:10:54.688" v="21809" actId="20577"/>
          <ac:spMkLst>
            <pc:docMk/>
            <pc:sldMk cId="2163710646" sldId="7018"/>
            <ac:spMk id="9" creationId="{81FC2641-1181-498E-B8E2-36FD55C5C159}"/>
          </ac:spMkLst>
        </pc:spChg>
        <pc:picChg chg="add mod">
          <ac:chgData name="Patsarun Chuaisongkhro" userId="a7a91740-7e8b-4dbd-9143-b6aedb25e6ea" providerId="ADAL" clId="{77C08EB9-5D16-4A9C-A3F9-F6189ABE563D}" dt="2021-09-20T15:11:04.632" v="21810" actId="1076"/>
          <ac:picMkLst>
            <pc:docMk/>
            <pc:sldMk cId="2163710646" sldId="7018"/>
            <ac:picMk id="3" creationId="{6E13C57B-6E76-4799-BEFB-55826A812F6B}"/>
          </ac:picMkLst>
        </pc:picChg>
        <pc:picChg chg="del">
          <ac:chgData name="Patsarun Chuaisongkhro" userId="a7a91740-7e8b-4dbd-9143-b6aedb25e6ea" providerId="ADAL" clId="{77C08EB9-5D16-4A9C-A3F9-F6189ABE563D}" dt="2021-09-19T18:38:00.421" v="18852" actId="478"/>
          <ac:picMkLst>
            <pc:docMk/>
            <pc:sldMk cId="2163710646" sldId="7018"/>
            <ac:picMk id="7" creationId="{C450BCAE-2F72-4D0B-B807-15114546E2D6}"/>
          </ac:picMkLst>
        </pc:picChg>
        <pc:picChg chg="del">
          <ac:chgData name="Patsarun Chuaisongkhro" userId="a7a91740-7e8b-4dbd-9143-b6aedb25e6ea" providerId="ADAL" clId="{77C08EB9-5D16-4A9C-A3F9-F6189ABE563D}" dt="2021-09-19T18:38:00.421" v="18852" actId="478"/>
          <ac:picMkLst>
            <pc:docMk/>
            <pc:sldMk cId="2163710646" sldId="7018"/>
            <ac:picMk id="11" creationId="{BCC86CEB-6065-4FA6-AEE1-FEECA82342D2}"/>
          </ac:picMkLst>
        </pc:picChg>
        <pc:picChg chg="del">
          <ac:chgData name="Patsarun Chuaisongkhro" userId="a7a91740-7e8b-4dbd-9143-b6aedb25e6ea" providerId="ADAL" clId="{77C08EB9-5D16-4A9C-A3F9-F6189ABE563D}" dt="2021-09-19T18:38:00.421" v="18852" actId="478"/>
          <ac:picMkLst>
            <pc:docMk/>
            <pc:sldMk cId="2163710646" sldId="7018"/>
            <ac:picMk id="13" creationId="{9C0B9D97-8378-4E50-9CAA-3688E1F9D1C9}"/>
          </ac:picMkLst>
        </pc:picChg>
      </pc:sldChg>
      <pc:sldChg chg="addSp delSp modSp add mod">
        <pc:chgData name="Patsarun Chuaisongkhro" userId="a7a91740-7e8b-4dbd-9143-b6aedb25e6ea" providerId="ADAL" clId="{77C08EB9-5D16-4A9C-A3F9-F6189ABE563D}" dt="2021-09-19T18:45:17.579" v="19018" actId="1076"/>
        <pc:sldMkLst>
          <pc:docMk/>
          <pc:sldMk cId="2400620284" sldId="7019"/>
        </pc:sldMkLst>
        <pc:spChg chg="mod">
          <ac:chgData name="Patsarun Chuaisongkhro" userId="a7a91740-7e8b-4dbd-9143-b6aedb25e6ea" providerId="ADAL" clId="{77C08EB9-5D16-4A9C-A3F9-F6189ABE563D}" dt="2021-09-19T18:43:21.070" v="18976" actId="20577"/>
          <ac:spMkLst>
            <pc:docMk/>
            <pc:sldMk cId="2400620284" sldId="7019"/>
            <ac:spMk id="8" creationId="{069EF958-B018-4A3F-B37F-FC76D1895D41}"/>
          </ac:spMkLst>
        </pc:spChg>
        <pc:spChg chg="mod">
          <ac:chgData name="Patsarun Chuaisongkhro" userId="a7a91740-7e8b-4dbd-9143-b6aedb25e6ea" providerId="ADAL" clId="{77C08EB9-5D16-4A9C-A3F9-F6189ABE563D}" dt="2021-09-19T18:45:14.602" v="19016" actId="20577"/>
          <ac:spMkLst>
            <pc:docMk/>
            <pc:sldMk cId="2400620284" sldId="7019"/>
            <ac:spMk id="9" creationId="{733C80EB-7F39-429F-BA00-F0A97018509E}"/>
          </ac:spMkLst>
        </pc:spChg>
        <pc:picChg chg="del">
          <ac:chgData name="Patsarun Chuaisongkhro" userId="a7a91740-7e8b-4dbd-9143-b6aedb25e6ea" providerId="ADAL" clId="{77C08EB9-5D16-4A9C-A3F9-F6189ABE563D}" dt="2021-09-19T18:44:56.220" v="18980" actId="478"/>
          <ac:picMkLst>
            <pc:docMk/>
            <pc:sldMk cId="2400620284" sldId="7019"/>
            <ac:picMk id="3" creationId="{691AEC27-32F6-437A-AF53-A22DC2C3AD8E}"/>
          </ac:picMkLst>
        </pc:picChg>
        <pc:picChg chg="add mod">
          <ac:chgData name="Patsarun Chuaisongkhro" userId="a7a91740-7e8b-4dbd-9143-b6aedb25e6ea" providerId="ADAL" clId="{77C08EB9-5D16-4A9C-A3F9-F6189ABE563D}" dt="2021-09-19T18:45:17.579" v="19018" actId="1076"/>
          <ac:picMkLst>
            <pc:docMk/>
            <pc:sldMk cId="2400620284" sldId="7019"/>
            <ac:picMk id="4" creationId="{D0EA8A13-8CB2-48C8-B960-BF7BF14301FC}"/>
          </ac:picMkLst>
        </pc:picChg>
      </pc:sldChg>
      <pc:sldChg chg="addSp delSp modSp add mod">
        <pc:chgData name="Patsarun Chuaisongkhro" userId="a7a91740-7e8b-4dbd-9143-b6aedb25e6ea" providerId="ADAL" clId="{77C08EB9-5D16-4A9C-A3F9-F6189ABE563D}" dt="2021-09-19T19:10:34.263" v="19100" actId="1076"/>
        <pc:sldMkLst>
          <pc:docMk/>
          <pc:sldMk cId="748525622" sldId="7020"/>
        </pc:sldMkLst>
        <pc:spChg chg="mod">
          <ac:chgData name="Patsarun Chuaisongkhro" userId="a7a91740-7e8b-4dbd-9143-b6aedb25e6ea" providerId="ADAL" clId="{77C08EB9-5D16-4A9C-A3F9-F6189ABE563D}" dt="2021-09-19T19:07:47.060" v="19076" actId="6549"/>
          <ac:spMkLst>
            <pc:docMk/>
            <pc:sldMk cId="748525622" sldId="7020"/>
            <ac:spMk id="9" creationId="{733C80EB-7F39-429F-BA00-F0A97018509E}"/>
          </ac:spMkLst>
        </pc:spChg>
        <pc:picChg chg="add mod">
          <ac:chgData name="Patsarun Chuaisongkhro" userId="a7a91740-7e8b-4dbd-9143-b6aedb25e6ea" providerId="ADAL" clId="{77C08EB9-5D16-4A9C-A3F9-F6189ABE563D}" dt="2021-09-19T19:10:34.263" v="19100" actId="1076"/>
          <ac:picMkLst>
            <pc:docMk/>
            <pc:sldMk cId="748525622" sldId="7020"/>
            <ac:picMk id="3" creationId="{E14FF792-F108-4082-9C0F-6CD506AA3153}"/>
          </ac:picMkLst>
        </pc:picChg>
        <pc:picChg chg="del">
          <ac:chgData name="Patsarun Chuaisongkhro" userId="a7a91740-7e8b-4dbd-9143-b6aedb25e6ea" providerId="ADAL" clId="{77C08EB9-5D16-4A9C-A3F9-F6189ABE563D}" dt="2021-09-19T18:54:32.121" v="19054" actId="478"/>
          <ac:picMkLst>
            <pc:docMk/>
            <pc:sldMk cId="748525622" sldId="7020"/>
            <ac:picMk id="4" creationId="{D0EA8A13-8CB2-48C8-B960-BF7BF14301FC}"/>
          </ac:picMkLst>
        </pc:picChg>
        <pc:picChg chg="add mod">
          <ac:chgData name="Patsarun Chuaisongkhro" userId="a7a91740-7e8b-4dbd-9143-b6aedb25e6ea" providerId="ADAL" clId="{77C08EB9-5D16-4A9C-A3F9-F6189ABE563D}" dt="2021-09-19T19:10:27.381" v="19099" actId="1076"/>
          <ac:picMkLst>
            <pc:docMk/>
            <pc:sldMk cId="748525622" sldId="7020"/>
            <ac:picMk id="6" creationId="{271F929D-E1C3-4D75-A33D-59D838AEFBD8}"/>
          </ac:picMkLst>
        </pc:picChg>
      </pc:sldChg>
      <pc:sldChg chg="addSp delSp modSp add mod">
        <pc:chgData name="Patsarun Chuaisongkhro" userId="a7a91740-7e8b-4dbd-9143-b6aedb25e6ea" providerId="ADAL" clId="{77C08EB9-5D16-4A9C-A3F9-F6189ABE563D}" dt="2021-09-19T19:09:46.009" v="19095" actId="1076"/>
        <pc:sldMkLst>
          <pc:docMk/>
          <pc:sldMk cId="2251291813" sldId="7021"/>
        </pc:sldMkLst>
        <pc:spChg chg="mod">
          <ac:chgData name="Patsarun Chuaisongkhro" userId="a7a91740-7e8b-4dbd-9143-b6aedb25e6ea" providerId="ADAL" clId="{77C08EB9-5D16-4A9C-A3F9-F6189ABE563D}" dt="2021-09-19T19:08:57.380" v="19085" actId="20577"/>
          <ac:spMkLst>
            <pc:docMk/>
            <pc:sldMk cId="2251291813" sldId="7021"/>
            <ac:spMk id="9" creationId="{733C80EB-7F39-429F-BA00-F0A97018509E}"/>
          </ac:spMkLst>
        </pc:spChg>
        <pc:picChg chg="del mod">
          <ac:chgData name="Patsarun Chuaisongkhro" userId="a7a91740-7e8b-4dbd-9143-b6aedb25e6ea" providerId="ADAL" clId="{77C08EB9-5D16-4A9C-A3F9-F6189ABE563D}" dt="2021-09-19T19:08:52.673" v="19084" actId="478"/>
          <ac:picMkLst>
            <pc:docMk/>
            <pc:sldMk cId="2251291813" sldId="7021"/>
            <ac:picMk id="3" creationId="{E14FF792-F108-4082-9C0F-6CD506AA3153}"/>
          </ac:picMkLst>
        </pc:picChg>
        <pc:picChg chg="add del mod">
          <ac:chgData name="Patsarun Chuaisongkhro" userId="a7a91740-7e8b-4dbd-9143-b6aedb25e6ea" providerId="ADAL" clId="{77C08EB9-5D16-4A9C-A3F9-F6189ABE563D}" dt="2021-09-19T19:08:49.391" v="19082" actId="22"/>
          <ac:picMkLst>
            <pc:docMk/>
            <pc:sldMk cId="2251291813" sldId="7021"/>
            <ac:picMk id="4" creationId="{BAA49EB3-912C-4407-ABAC-11ECEEF9F78A}"/>
          </ac:picMkLst>
        </pc:picChg>
        <pc:picChg chg="add mod">
          <ac:chgData name="Patsarun Chuaisongkhro" userId="a7a91740-7e8b-4dbd-9143-b6aedb25e6ea" providerId="ADAL" clId="{77C08EB9-5D16-4A9C-A3F9-F6189ABE563D}" dt="2021-09-19T19:09:46.009" v="19095" actId="1076"/>
          <ac:picMkLst>
            <pc:docMk/>
            <pc:sldMk cId="2251291813" sldId="7021"/>
            <ac:picMk id="6" creationId="{BF50C16E-4F36-48FA-A61D-E91E87106DFA}"/>
          </ac:picMkLst>
        </pc:picChg>
        <pc:picChg chg="add mod">
          <ac:chgData name="Patsarun Chuaisongkhro" userId="a7a91740-7e8b-4dbd-9143-b6aedb25e6ea" providerId="ADAL" clId="{77C08EB9-5D16-4A9C-A3F9-F6189ABE563D}" dt="2021-09-19T19:09:43.097" v="19094" actId="1076"/>
          <ac:picMkLst>
            <pc:docMk/>
            <pc:sldMk cId="2251291813" sldId="7021"/>
            <ac:picMk id="10" creationId="{F90D56A0-3940-4426-AF15-902FBADE2D07}"/>
          </ac:picMkLst>
        </pc:picChg>
      </pc:sldChg>
      <pc:sldChg chg="addSp delSp modSp add mod">
        <pc:chgData name="Patsarun Chuaisongkhro" userId="a7a91740-7e8b-4dbd-9143-b6aedb25e6ea" providerId="ADAL" clId="{77C08EB9-5D16-4A9C-A3F9-F6189ABE563D}" dt="2021-09-19T19:14:37.383" v="19115" actId="20577"/>
        <pc:sldMkLst>
          <pc:docMk/>
          <pc:sldMk cId="594598976" sldId="7022"/>
        </pc:sldMkLst>
        <pc:spChg chg="mod">
          <ac:chgData name="Patsarun Chuaisongkhro" userId="a7a91740-7e8b-4dbd-9143-b6aedb25e6ea" providerId="ADAL" clId="{77C08EB9-5D16-4A9C-A3F9-F6189ABE563D}" dt="2021-09-19T19:14:37.383" v="19115" actId="20577"/>
          <ac:spMkLst>
            <pc:docMk/>
            <pc:sldMk cId="594598976" sldId="7022"/>
            <ac:spMk id="9" creationId="{733C80EB-7F39-429F-BA00-F0A97018509E}"/>
          </ac:spMkLst>
        </pc:spChg>
        <pc:picChg chg="add mod">
          <ac:chgData name="Patsarun Chuaisongkhro" userId="a7a91740-7e8b-4dbd-9143-b6aedb25e6ea" providerId="ADAL" clId="{77C08EB9-5D16-4A9C-A3F9-F6189ABE563D}" dt="2021-09-19T19:14:31.767" v="19104" actId="1076"/>
          <ac:picMkLst>
            <pc:docMk/>
            <pc:sldMk cId="594598976" sldId="7022"/>
            <ac:picMk id="3" creationId="{57C906F5-13AD-44B2-B83F-EFC747E40177}"/>
          </ac:picMkLst>
        </pc:picChg>
        <pc:picChg chg="del">
          <ac:chgData name="Patsarun Chuaisongkhro" userId="a7a91740-7e8b-4dbd-9143-b6aedb25e6ea" providerId="ADAL" clId="{77C08EB9-5D16-4A9C-A3F9-F6189ABE563D}" dt="2021-09-19T19:14:28.651" v="19102" actId="478"/>
          <ac:picMkLst>
            <pc:docMk/>
            <pc:sldMk cId="594598976" sldId="7022"/>
            <ac:picMk id="6" creationId="{BF50C16E-4F36-48FA-A61D-E91E87106DFA}"/>
          </ac:picMkLst>
        </pc:picChg>
        <pc:picChg chg="del">
          <ac:chgData name="Patsarun Chuaisongkhro" userId="a7a91740-7e8b-4dbd-9143-b6aedb25e6ea" providerId="ADAL" clId="{77C08EB9-5D16-4A9C-A3F9-F6189ABE563D}" dt="2021-09-19T19:14:28.651" v="19102" actId="478"/>
          <ac:picMkLst>
            <pc:docMk/>
            <pc:sldMk cId="594598976" sldId="7022"/>
            <ac:picMk id="10" creationId="{F90D56A0-3940-4426-AF15-902FBADE2D07}"/>
          </ac:picMkLst>
        </pc:picChg>
      </pc:sldChg>
      <pc:sldChg chg="modSp add mod">
        <pc:chgData name="Patsarun Chuaisongkhro" userId="a7a91740-7e8b-4dbd-9143-b6aedb25e6ea" providerId="ADAL" clId="{77C08EB9-5D16-4A9C-A3F9-F6189ABE563D}" dt="2021-09-20T15:16:35.967" v="21876" actId="6549"/>
        <pc:sldMkLst>
          <pc:docMk/>
          <pc:sldMk cId="380738320" sldId="7023"/>
        </pc:sldMkLst>
        <pc:spChg chg="mod">
          <ac:chgData name="Patsarun Chuaisongkhro" userId="a7a91740-7e8b-4dbd-9143-b6aedb25e6ea" providerId="ADAL" clId="{77C08EB9-5D16-4A9C-A3F9-F6189ABE563D}" dt="2021-09-19T19:15:45.713" v="19133" actId="20577"/>
          <ac:spMkLst>
            <pc:docMk/>
            <pc:sldMk cId="380738320" sldId="7023"/>
            <ac:spMk id="8" creationId="{069EF958-B018-4A3F-B37F-FC76D1895D41}"/>
          </ac:spMkLst>
        </pc:spChg>
        <pc:spChg chg="mod">
          <ac:chgData name="Patsarun Chuaisongkhro" userId="a7a91740-7e8b-4dbd-9143-b6aedb25e6ea" providerId="ADAL" clId="{77C08EB9-5D16-4A9C-A3F9-F6189ABE563D}" dt="2021-09-20T15:16:35.967" v="21876" actId="6549"/>
          <ac:spMkLst>
            <pc:docMk/>
            <pc:sldMk cId="380738320" sldId="7023"/>
            <ac:spMk id="9" creationId="{81FC2641-1181-498E-B8E2-36FD55C5C159}"/>
          </ac:spMkLst>
        </pc:spChg>
      </pc:sldChg>
      <pc:sldChg chg="addSp modSp add mod">
        <pc:chgData name="Patsarun Chuaisongkhro" userId="a7a91740-7e8b-4dbd-9143-b6aedb25e6ea" providerId="ADAL" clId="{77C08EB9-5D16-4A9C-A3F9-F6189ABE563D}" dt="2021-09-20T15:16:44.120" v="21878" actId="20577"/>
        <pc:sldMkLst>
          <pc:docMk/>
          <pc:sldMk cId="1777943469" sldId="7024"/>
        </pc:sldMkLst>
        <pc:spChg chg="mod">
          <ac:chgData name="Patsarun Chuaisongkhro" userId="a7a91740-7e8b-4dbd-9143-b6aedb25e6ea" providerId="ADAL" clId="{77C08EB9-5D16-4A9C-A3F9-F6189ABE563D}" dt="2021-09-20T15:16:44.120" v="21878" actId="20577"/>
          <ac:spMkLst>
            <pc:docMk/>
            <pc:sldMk cId="1777943469" sldId="7024"/>
            <ac:spMk id="9" creationId="{81FC2641-1181-498E-B8E2-36FD55C5C159}"/>
          </ac:spMkLst>
        </pc:spChg>
        <pc:picChg chg="add mod">
          <ac:chgData name="Patsarun Chuaisongkhro" userId="a7a91740-7e8b-4dbd-9143-b6aedb25e6ea" providerId="ADAL" clId="{77C08EB9-5D16-4A9C-A3F9-F6189ABE563D}" dt="2021-09-19T19:19:49.297" v="19254" actId="1076"/>
          <ac:picMkLst>
            <pc:docMk/>
            <pc:sldMk cId="1777943469" sldId="7024"/>
            <ac:picMk id="3" creationId="{799E4493-024E-4A39-AEFF-43A7D9FBF4F8}"/>
          </ac:picMkLst>
        </pc:picChg>
      </pc:sldChg>
      <pc:sldChg chg="addSp modSp add mod">
        <pc:chgData name="Patsarun Chuaisongkhro" userId="a7a91740-7e8b-4dbd-9143-b6aedb25e6ea" providerId="ADAL" clId="{77C08EB9-5D16-4A9C-A3F9-F6189ABE563D}" dt="2021-09-20T15:16:50.992" v="21880" actId="20577"/>
        <pc:sldMkLst>
          <pc:docMk/>
          <pc:sldMk cId="3330766937" sldId="7025"/>
        </pc:sldMkLst>
        <pc:spChg chg="mod">
          <ac:chgData name="Patsarun Chuaisongkhro" userId="a7a91740-7e8b-4dbd-9143-b6aedb25e6ea" providerId="ADAL" clId="{77C08EB9-5D16-4A9C-A3F9-F6189ABE563D}" dt="2021-09-20T15:16:50.992" v="21880" actId="20577"/>
          <ac:spMkLst>
            <pc:docMk/>
            <pc:sldMk cId="3330766937" sldId="7025"/>
            <ac:spMk id="9" creationId="{81FC2641-1181-498E-B8E2-36FD55C5C159}"/>
          </ac:spMkLst>
        </pc:spChg>
        <pc:picChg chg="mod">
          <ac:chgData name="Patsarun Chuaisongkhro" userId="a7a91740-7e8b-4dbd-9143-b6aedb25e6ea" providerId="ADAL" clId="{77C08EB9-5D16-4A9C-A3F9-F6189ABE563D}" dt="2021-09-19T19:21:43.547" v="19336" actId="14100"/>
          <ac:picMkLst>
            <pc:docMk/>
            <pc:sldMk cId="3330766937" sldId="7025"/>
            <ac:picMk id="3" creationId="{799E4493-024E-4A39-AEFF-43A7D9FBF4F8}"/>
          </ac:picMkLst>
        </pc:picChg>
        <pc:picChg chg="add mod">
          <ac:chgData name="Patsarun Chuaisongkhro" userId="a7a91740-7e8b-4dbd-9143-b6aedb25e6ea" providerId="ADAL" clId="{77C08EB9-5D16-4A9C-A3F9-F6189ABE563D}" dt="2021-09-19T19:21:37.631" v="19335" actId="1076"/>
          <ac:picMkLst>
            <pc:docMk/>
            <pc:sldMk cId="3330766937" sldId="7025"/>
            <ac:picMk id="4" creationId="{FEF92E30-878C-4AFA-A9C5-FF729DB95836}"/>
          </ac:picMkLst>
        </pc:picChg>
      </pc:sldChg>
      <pc:sldChg chg="addSp delSp modSp add mod">
        <pc:chgData name="Patsarun Chuaisongkhro" userId="a7a91740-7e8b-4dbd-9143-b6aedb25e6ea" providerId="ADAL" clId="{77C08EB9-5D16-4A9C-A3F9-F6189ABE563D}" dt="2021-09-19T19:30:20.314" v="19596" actId="114"/>
        <pc:sldMkLst>
          <pc:docMk/>
          <pc:sldMk cId="1101344751" sldId="7026"/>
        </pc:sldMkLst>
        <pc:spChg chg="mod">
          <ac:chgData name="Patsarun Chuaisongkhro" userId="a7a91740-7e8b-4dbd-9143-b6aedb25e6ea" providerId="ADAL" clId="{77C08EB9-5D16-4A9C-A3F9-F6189ABE563D}" dt="2021-09-19T19:30:20.314" v="19596" actId="114"/>
          <ac:spMkLst>
            <pc:docMk/>
            <pc:sldMk cId="1101344751" sldId="7026"/>
            <ac:spMk id="9" creationId="{81FC2641-1181-498E-B8E2-36FD55C5C159}"/>
          </ac:spMkLst>
        </pc:spChg>
        <pc:picChg chg="del">
          <ac:chgData name="Patsarun Chuaisongkhro" userId="a7a91740-7e8b-4dbd-9143-b6aedb25e6ea" providerId="ADAL" clId="{77C08EB9-5D16-4A9C-A3F9-F6189ABE563D}" dt="2021-09-19T19:28:31.976" v="19491" actId="478"/>
          <ac:picMkLst>
            <pc:docMk/>
            <pc:sldMk cId="1101344751" sldId="7026"/>
            <ac:picMk id="3" creationId="{799E4493-024E-4A39-AEFF-43A7D9FBF4F8}"/>
          </ac:picMkLst>
        </pc:picChg>
        <pc:picChg chg="del">
          <ac:chgData name="Patsarun Chuaisongkhro" userId="a7a91740-7e8b-4dbd-9143-b6aedb25e6ea" providerId="ADAL" clId="{77C08EB9-5D16-4A9C-A3F9-F6189ABE563D}" dt="2021-09-19T19:28:31.976" v="19491" actId="478"/>
          <ac:picMkLst>
            <pc:docMk/>
            <pc:sldMk cId="1101344751" sldId="7026"/>
            <ac:picMk id="4" creationId="{FEF92E30-878C-4AFA-A9C5-FF729DB95836}"/>
          </ac:picMkLst>
        </pc:picChg>
        <pc:picChg chg="add mod">
          <ac:chgData name="Patsarun Chuaisongkhro" userId="a7a91740-7e8b-4dbd-9143-b6aedb25e6ea" providerId="ADAL" clId="{77C08EB9-5D16-4A9C-A3F9-F6189ABE563D}" dt="2021-09-19T19:29:29.772" v="19506" actId="1076"/>
          <ac:picMkLst>
            <pc:docMk/>
            <pc:sldMk cId="1101344751" sldId="7026"/>
            <ac:picMk id="5" creationId="{5917DAC8-2768-4F5E-B10D-313B65AA2579}"/>
          </ac:picMkLst>
        </pc:picChg>
        <pc:picChg chg="add mod">
          <ac:chgData name="Patsarun Chuaisongkhro" userId="a7a91740-7e8b-4dbd-9143-b6aedb25e6ea" providerId="ADAL" clId="{77C08EB9-5D16-4A9C-A3F9-F6189ABE563D}" dt="2021-09-19T19:29:29.772" v="19506" actId="1076"/>
          <ac:picMkLst>
            <pc:docMk/>
            <pc:sldMk cId="1101344751" sldId="7026"/>
            <ac:picMk id="7" creationId="{D7715F51-CF49-4D8D-94B6-0113C7B92A66}"/>
          </ac:picMkLst>
        </pc:picChg>
      </pc:sldChg>
      <pc:sldChg chg="addSp delSp modSp add mod">
        <pc:chgData name="Patsarun Chuaisongkhro" userId="a7a91740-7e8b-4dbd-9143-b6aedb25e6ea" providerId="ADAL" clId="{77C08EB9-5D16-4A9C-A3F9-F6189ABE563D}" dt="2021-09-20T14:18:08.724" v="21417" actId="20577"/>
        <pc:sldMkLst>
          <pc:docMk/>
          <pc:sldMk cId="3433897155" sldId="7027"/>
        </pc:sldMkLst>
        <pc:spChg chg="mod">
          <ac:chgData name="Patsarun Chuaisongkhro" userId="a7a91740-7e8b-4dbd-9143-b6aedb25e6ea" providerId="ADAL" clId="{77C08EB9-5D16-4A9C-A3F9-F6189ABE563D}" dt="2021-09-20T14:18:08.724" v="21417" actId="20577"/>
          <ac:spMkLst>
            <pc:docMk/>
            <pc:sldMk cId="3433897155" sldId="7027"/>
            <ac:spMk id="9" creationId="{81FC2641-1181-498E-B8E2-36FD55C5C159}"/>
          </ac:spMkLst>
        </pc:spChg>
        <pc:picChg chg="add mod">
          <ac:chgData name="Patsarun Chuaisongkhro" userId="a7a91740-7e8b-4dbd-9143-b6aedb25e6ea" providerId="ADAL" clId="{77C08EB9-5D16-4A9C-A3F9-F6189ABE563D}" dt="2021-09-19T19:34:40.475" v="19754" actId="1076"/>
          <ac:picMkLst>
            <pc:docMk/>
            <pc:sldMk cId="3433897155" sldId="7027"/>
            <ac:picMk id="3" creationId="{E2E917FD-CCDD-4DD5-B9C6-E36E36361306}"/>
          </ac:picMkLst>
        </pc:picChg>
        <pc:picChg chg="del">
          <ac:chgData name="Patsarun Chuaisongkhro" userId="a7a91740-7e8b-4dbd-9143-b6aedb25e6ea" providerId="ADAL" clId="{77C08EB9-5D16-4A9C-A3F9-F6189ABE563D}" dt="2021-09-19T19:30:36.056" v="19598" actId="478"/>
          <ac:picMkLst>
            <pc:docMk/>
            <pc:sldMk cId="3433897155" sldId="7027"/>
            <ac:picMk id="5" creationId="{5917DAC8-2768-4F5E-B10D-313B65AA2579}"/>
          </ac:picMkLst>
        </pc:picChg>
        <pc:picChg chg="del">
          <ac:chgData name="Patsarun Chuaisongkhro" userId="a7a91740-7e8b-4dbd-9143-b6aedb25e6ea" providerId="ADAL" clId="{77C08EB9-5D16-4A9C-A3F9-F6189ABE563D}" dt="2021-09-19T19:30:36.056" v="19598" actId="478"/>
          <ac:picMkLst>
            <pc:docMk/>
            <pc:sldMk cId="3433897155" sldId="7027"/>
            <ac:picMk id="7" creationId="{D7715F51-CF49-4D8D-94B6-0113C7B92A66}"/>
          </ac:picMkLst>
        </pc:picChg>
      </pc:sldChg>
      <pc:sldChg chg="modSp add del mod">
        <pc:chgData name="Patsarun Chuaisongkhro" userId="a7a91740-7e8b-4dbd-9143-b6aedb25e6ea" providerId="ADAL" clId="{77C08EB9-5D16-4A9C-A3F9-F6189ABE563D}" dt="2021-09-27T16:46:50.686" v="23123" actId="2696"/>
        <pc:sldMkLst>
          <pc:docMk/>
          <pc:sldMk cId="3710026055" sldId="7028"/>
        </pc:sldMkLst>
        <pc:spChg chg="mod">
          <ac:chgData name="Patsarun Chuaisongkhro" userId="a7a91740-7e8b-4dbd-9143-b6aedb25e6ea" providerId="ADAL" clId="{77C08EB9-5D16-4A9C-A3F9-F6189ABE563D}" dt="2021-09-21T13:15:36.430" v="22705" actId="20577"/>
          <ac:spMkLst>
            <pc:docMk/>
            <pc:sldMk cId="3710026055" sldId="7028"/>
            <ac:spMk id="5" creationId="{CFEC974B-8E31-4422-BD30-E12A97EFA2D2}"/>
          </ac:spMkLst>
        </pc:spChg>
      </pc:sldChg>
      <pc:sldChg chg="addSp delSp modSp add del mod">
        <pc:chgData name="Patsarun Chuaisongkhro" userId="a7a91740-7e8b-4dbd-9143-b6aedb25e6ea" providerId="ADAL" clId="{77C08EB9-5D16-4A9C-A3F9-F6189ABE563D}" dt="2021-09-27T16:46:50.686" v="23123" actId="2696"/>
        <pc:sldMkLst>
          <pc:docMk/>
          <pc:sldMk cId="3592308685" sldId="7029"/>
        </pc:sldMkLst>
        <pc:spChg chg="mod">
          <ac:chgData name="Patsarun Chuaisongkhro" userId="a7a91740-7e8b-4dbd-9143-b6aedb25e6ea" providerId="ADAL" clId="{77C08EB9-5D16-4A9C-A3F9-F6189ABE563D}" dt="2021-09-21T13:07:49.253" v="22641"/>
          <ac:spMkLst>
            <pc:docMk/>
            <pc:sldMk cId="3592308685" sldId="7029"/>
            <ac:spMk id="8" creationId="{069EF958-B018-4A3F-B37F-FC76D1895D41}"/>
          </ac:spMkLst>
        </pc:spChg>
        <pc:spChg chg="mod">
          <ac:chgData name="Patsarun Chuaisongkhro" userId="a7a91740-7e8b-4dbd-9143-b6aedb25e6ea" providerId="ADAL" clId="{77C08EB9-5D16-4A9C-A3F9-F6189ABE563D}" dt="2021-09-19T19:47:25.344" v="19967" actId="20577"/>
          <ac:spMkLst>
            <pc:docMk/>
            <pc:sldMk cId="3592308685" sldId="7029"/>
            <ac:spMk id="9" creationId="{733C80EB-7F39-429F-BA00-F0A97018509E}"/>
          </ac:spMkLst>
        </pc:spChg>
        <pc:picChg chg="del">
          <ac:chgData name="Patsarun Chuaisongkhro" userId="a7a91740-7e8b-4dbd-9143-b6aedb25e6ea" providerId="ADAL" clId="{77C08EB9-5D16-4A9C-A3F9-F6189ABE563D}" dt="2021-09-19T19:45:59.420" v="19897" actId="478"/>
          <ac:picMkLst>
            <pc:docMk/>
            <pc:sldMk cId="3592308685" sldId="7029"/>
            <ac:picMk id="3" creationId="{691AEC27-32F6-437A-AF53-A22DC2C3AD8E}"/>
          </ac:picMkLst>
        </pc:picChg>
        <pc:picChg chg="add mod">
          <ac:chgData name="Patsarun Chuaisongkhro" userId="a7a91740-7e8b-4dbd-9143-b6aedb25e6ea" providerId="ADAL" clId="{77C08EB9-5D16-4A9C-A3F9-F6189ABE563D}" dt="2021-09-19T19:46:34.539" v="19907" actId="1076"/>
          <ac:picMkLst>
            <pc:docMk/>
            <pc:sldMk cId="3592308685" sldId="7029"/>
            <ac:picMk id="4" creationId="{5A773AAB-5F7E-41E4-B4B8-03724037FB62}"/>
          </ac:picMkLst>
        </pc:picChg>
        <pc:picChg chg="add del mod">
          <ac:chgData name="Patsarun Chuaisongkhro" userId="a7a91740-7e8b-4dbd-9143-b6aedb25e6ea" providerId="ADAL" clId="{77C08EB9-5D16-4A9C-A3F9-F6189ABE563D}" dt="2021-09-19T19:46:17.533" v="19902" actId="478"/>
          <ac:picMkLst>
            <pc:docMk/>
            <pc:sldMk cId="3592308685" sldId="7029"/>
            <ac:picMk id="5" creationId="{4FA683A9-7C8C-44E4-9E0B-09B4893497A8}"/>
          </ac:picMkLst>
        </pc:picChg>
        <pc:picChg chg="add mod">
          <ac:chgData name="Patsarun Chuaisongkhro" userId="a7a91740-7e8b-4dbd-9143-b6aedb25e6ea" providerId="ADAL" clId="{77C08EB9-5D16-4A9C-A3F9-F6189ABE563D}" dt="2021-09-19T19:48:11.118" v="19968"/>
          <ac:picMkLst>
            <pc:docMk/>
            <pc:sldMk cId="3592308685" sldId="7029"/>
            <ac:picMk id="6" creationId="{C8D48569-81F0-4262-B166-DC5ED9F430F4}"/>
          </ac:picMkLst>
        </pc:picChg>
      </pc:sldChg>
      <pc:sldChg chg="addSp delSp modSp add del mod modNotesTx">
        <pc:chgData name="Patsarun Chuaisongkhro" userId="a7a91740-7e8b-4dbd-9143-b6aedb25e6ea" providerId="ADAL" clId="{77C08EB9-5D16-4A9C-A3F9-F6189ABE563D}" dt="2021-09-27T16:46:50.686" v="23123" actId="2696"/>
        <pc:sldMkLst>
          <pc:docMk/>
          <pc:sldMk cId="470632543" sldId="7030"/>
        </pc:sldMkLst>
        <pc:spChg chg="mod">
          <ac:chgData name="Patsarun Chuaisongkhro" userId="a7a91740-7e8b-4dbd-9143-b6aedb25e6ea" providerId="ADAL" clId="{77C08EB9-5D16-4A9C-A3F9-F6189ABE563D}" dt="2021-09-21T13:07:55.384" v="22642"/>
          <ac:spMkLst>
            <pc:docMk/>
            <pc:sldMk cId="470632543" sldId="7030"/>
            <ac:spMk id="8" creationId="{069EF958-B018-4A3F-B37F-FC76D1895D41}"/>
          </ac:spMkLst>
        </pc:spChg>
        <pc:spChg chg="mod">
          <ac:chgData name="Patsarun Chuaisongkhro" userId="a7a91740-7e8b-4dbd-9143-b6aedb25e6ea" providerId="ADAL" clId="{77C08EB9-5D16-4A9C-A3F9-F6189ABE563D}" dt="2021-09-19T20:24:24.207" v="20190" actId="20577"/>
          <ac:spMkLst>
            <pc:docMk/>
            <pc:sldMk cId="470632543" sldId="7030"/>
            <ac:spMk id="9" creationId="{733C80EB-7F39-429F-BA00-F0A97018509E}"/>
          </ac:spMkLst>
        </pc:spChg>
        <pc:picChg chg="add mod">
          <ac:chgData name="Patsarun Chuaisongkhro" userId="a7a91740-7e8b-4dbd-9143-b6aedb25e6ea" providerId="ADAL" clId="{77C08EB9-5D16-4A9C-A3F9-F6189ABE563D}" dt="2021-09-19T20:17:17.212" v="20014" actId="1076"/>
          <ac:picMkLst>
            <pc:docMk/>
            <pc:sldMk cId="470632543" sldId="7030"/>
            <ac:picMk id="3" creationId="{095B6BC0-DC59-4693-8D78-862902E8E989}"/>
          </ac:picMkLst>
        </pc:picChg>
        <pc:picChg chg="del">
          <ac:chgData name="Patsarun Chuaisongkhro" userId="a7a91740-7e8b-4dbd-9143-b6aedb25e6ea" providerId="ADAL" clId="{77C08EB9-5D16-4A9C-A3F9-F6189ABE563D}" dt="2021-09-19T20:14:57.672" v="19985" actId="478"/>
          <ac:picMkLst>
            <pc:docMk/>
            <pc:sldMk cId="470632543" sldId="7030"/>
            <ac:picMk id="4" creationId="{5A773AAB-5F7E-41E4-B4B8-03724037FB62}"/>
          </ac:picMkLst>
        </pc:picChg>
        <pc:picChg chg="del mod">
          <ac:chgData name="Patsarun Chuaisongkhro" userId="a7a91740-7e8b-4dbd-9143-b6aedb25e6ea" providerId="ADAL" clId="{77C08EB9-5D16-4A9C-A3F9-F6189ABE563D}" dt="2021-09-19T20:14:59.415" v="19987" actId="478"/>
          <ac:picMkLst>
            <pc:docMk/>
            <pc:sldMk cId="470632543" sldId="7030"/>
            <ac:picMk id="6" creationId="{C8D48569-81F0-4262-B166-DC5ED9F430F4}"/>
          </ac:picMkLst>
        </pc:picChg>
        <pc:picChg chg="add mod">
          <ac:chgData name="Patsarun Chuaisongkhro" userId="a7a91740-7e8b-4dbd-9143-b6aedb25e6ea" providerId="ADAL" clId="{77C08EB9-5D16-4A9C-A3F9-F6189ABE563D}" dt="2021-09-19T20:17:14.059" v="20013" actId="1076"/>
          <ac:picMkLst>
            <pc:docMk/>
            <pc:sldMk cId="470632543" sldId="7030"/>
            <ac:picMk id="7" creationId="{01D1022F-BABE-4A9C-A5E3-814CFD75C6E9}"/>
          </ac:picMkLst>
        </pc:picChg>
      </pc:sldChg>
      <pc:sldChg chg="addSp delSp modSp add del mod modNotesTx">
        <pc:chgData name="Patsarun Chuaisongkhro" userId="a7a91740-7e8b-4dbd-9143-b6aedb25e6ea" providerId="ADAL" clId="{77C08EB9-5D16-4A9C-A3F9-F6189ABE563D}" dt="2021-09-27T16:46:50.686" v="23123" actId="2696"/>
        <pc:sldMkLst>
          <pc:docMk/>
          <pc:sldMk cId="3884649942" sldId="7031"/>
        </pc:sldMkLst>
        <pc:spChg chg="mod">
          <ac:chgData name="Patsarun Chuaisongkhro" userId="a7a91740-7e8b-4dbd-9143-b6aedb25e6ea" providerId="ADAL" clId="{77C08EB9-5D16-4A9C-A3F9-F6189ABE563D}" dt="2021-09-21T13:07:58.600" v="22643"/>
          <ac:spMkLst>
            <pc:docMk/>
            <pc:sldMk cId="3884649942" sldId="7031"/>
            <ac:spMk id="8" creationId="{069EF958-B018-4A3F-B37F-FC76D1895D41}"/>
          </ac:spMkLst>
        </pc:spChg>
        <pc:spChg chg="mod">
          <ac:chgData name="Patsarun Chuaisongkhro" userId="a7a91740-7e8b-4dbd-9143-b6aedb25e6ea" providerId="ADAL" clId="{77C08EB9-5D16-4A9C-A3F9-F6189ABE563D}" dt="2021-09-19T20:24:17.734" v="20187" actId="20577"/>
          <ac:spMkLst>
            <pc:docMk/>
            <pc:sldMk cId="3884649942" sldId="7031"/>
            <ac:spMk id="9" creationId="{733C80EB-7F39-429F-BA00-F0A97018509E}"/>
          </ac:spMkLst>
        </pc:spChg>
        <pc:picChg chg="del">
          <ac:chgData name="Patsarun Chuaisongkhro" userId="a7a91740-7e8b-4dbd-9143-b6aedb25e6ea" providerId="ADAL" clId="{77C08EB9-5D16-4A9C-A3F9-F6189ABE563D}" dt="2021-09-19T20:21:12.734" v="20114" actId="478"/>
          <ac:picMkLst>
            <pc:docMk/>
            <pc:sldMk cId="3884649942" sldId="7031"/>
            <ac:picMk id="3" creationId="{095B6BC0-DC59-4693-8D78-862902E8E989}"/>
          </ac:picMkLst>
        </pc:picChg>
        <pc:picChg chg="add mod">
          <ac:chgData name="Patsarun Chuaisongkhro" userId="a7a91740-7e8b-4dbd-9143-b6aedb25e6ea" providerId="ADAL" clId="{77C08EB9-5D16-4A9C-A3F9-F6189ABE563D}" dt="2021-09-19T20:23:58.861" v="20178" actId="1076"/>
          <ac:picMkLst>
            <pc:docMk/>
            <pc:sldMk cId="3884649942" sldId="7031"/>
            <ac:picMk id="4" creationId="{0A552540-695A-4B25-A5D0-B0E09D7963FE}"/>
          </ac:picMkLst>
        </pc:picChg>
        <pc:picChg chg="del">
          <ac:chgData name="Patsarun Chuaisongkhro" userId="a7a91740-7e8b-4dbd-9143-b6aedb25e6ea" providerId="ADAL" clId="{77C08EB9-5D16-4A9C-A3F9-F6189ABE563D}" dt="2021-09-19T20:21:14.888" v="20115" actId="478"/>
          <ac:picMkLst>
            <pc:docMk/>
            <pc:sldMk cId="3884649942" sldId="7031"/>
            <ac:picMk id="7" creationId="{01D1022F-BABE-4A9C-A5E3-814CFD75C6E9}"/>
          </ac:picMkLst>
        </pc:picChg>
      </pc:sldChg>
      <pc:sldChg chg="addSp delSp modSp add del mod modNotesTx">
        <pc:chgData name="Patsarun Chuaisongkhro" userId="a7a91740-7e8b-4dbd-9143-b6aedb25e6ea" providerId="ADAL" clId="{77C08EB9-5D16-4A9C-A3F9-F6189ABE563D}" dt="2021-09-27T16:46:50.686" v="23123" actId="2696"/>
        <pc:sldMkLst>
          <pc:docMk/>
          <pc:sldMk cId="1644340255" sldId="7032"/>
        </pc:sldMkLst>
        <pc:spChg chg="mod">
          <ac:chgData name="Patsarun Chuaisongkhro" userId="a7a91740-7e8b-4dbd-9143-b6aedb25e6ea" providerId="ADAL" clId="{77C08EB9-5D16-4A9C-A3F9-F6189ABE563D}" dt="2021-09-21T13:08:02.032" v="22644"/>
          <ac:spMkLst>
            <pc:docMk/>
            <pc:sldMk cId="1644340255" sldId="7032"/>
            <ac:spMk id="8" creationId="{069EF958-B018-4A3F-B37F-FC76D1895D41}"/>
          </ac:spMkLst>
        </pc:spChg>
        <pc:spChg chg="mod">
          <ac:chgData name="Patsarun Chuaisongkhro" userId="a7a91740-7e8b-4dbd-9143-b6aedb25e6ea" providerId="ADAL" clId="{77C08EB9-5D16-4A9C-A3F9-F6189ABE563D}" dt="2021-09-19T20:27:27.227" v="20252" actId="20577"/>
          <ac:spMkLst>
            <pc:docMk/>
            <pc:sldMk cId="1644340255" sldId="7032"/>
            <ac:spMk id="9" creationId="{733C80EB-7F39-429F-BA00-F0A97018509E}"/>
          </ac:spMkLst>
        </pc:spChg>
        <pc:picChg chg="add mod">
          <ac:chgData name="Patsarun Chuaisongkhro" userId="a7a91740-7e8b-4dbd-9143-b6aedb25e6ea" providerId="ADAL" clId="{77C08EB9-5D16-4A9C-A3F9-F6189ABE563D}" dt="2021-09-19T20:31:24.316" v="20366" actId="1076"/>
          <ac:picMkLst>
            <pc:docMk/>
            <pc:sldMk cId="1644340255" sldId="7032"/>
            <ac:picMk id="3" creationId="{C7D78D02-2103-4389-9204-0E6051482901}"/>
          </ac:picMkLst>
        </pc:picChg>
        <pc:picChg chg="del">
          <ac:chgData name="Patsarun Chuaisongkhro" userId="a7a91740-7e8b-4dbd-9143-b6aedb25e6ea" providerId="ADAL" clId="{77C08EB9-5D16-4A9C-A3F9-F6189ABE563D}" dt="2021-09-19T20:25:46.789" v="20231" actId="478"/>
          <ac:picMkLst>
            <pc:docMk/>
            <pc:sldMk cId="1644340255" sldId="7032"/>
            <ac:picMk id="4" creationId="{0A552540-695A-4B25-A5D0-B0E09D7963FE}"/>
          </ac:picMkLst>
        </pc:picChg>
      </pc:sldChg>
      <pc:sldChg chg="addSp delSp modSp add del mod modNotesTx">
        <pc:chgData name="Patsarun Chuaisongkhro" userId="a7a91740-7e8b-4dbd-9143-b6aedb25e6ea" providerId="ADAL" clId="{77C08EB9-5D16-4A9C-A3F9-F6189ABE563D}" dt="2021-09-27T16:46:50.686" v="23123" actId="2696"/>
        <pc:sldMkLst>
          <pc:docMk/>
          <pc:sldMk cId="3817722617" sldId="7033"/>
        </pc:sldMkLst>
        <pc:spChg chg="mod">
          <ac:chgData name="Patsarun Chuaisongkhro" userId="a7a91740-7e8b-4dbd-9143-b6aedb25e6ea" providerId="ADAL" clId="{77C08EB9-5D16-4A9C-A3F9-F6189ABE563D}" dt="2021-09-21T13:08:06.010" v="22645"/>
          <ac:spMkLst>
            <pc:docMk/>
            <pc:sldMk cId="3817722617" sldId="7033"/>
            <ac:spMk id="8" creationId="{069EF958-B018-4A3F-B37F-FC76D1895D41}"/>
          </ac:spMkLst>
        </pc:spChg>
        <pc:spChg chg="mod">
          <ac:chgData name="Patsarun Chuaisongkhro" userId="a7a91740-7e8b-4dbd-9143-b6aedb25e6ea" providerId="ADAL" clId="{77C08EB9-5D16-4A9C-A3F9-F6189ABE563D}" dt="2021-09-19T20:35:27.714" v="20398" actId="20577"/>
          <ac:spMkLst>
            <pc:docMk/>
            <pc:sldMk cId="3817722617" sldId="7033"/>
            <ac:spMk id="9" creationId="{733C80EB-7F39-429F-BA00-F0A97018509E}"/>
          </ac:spMkLst>
        </pc:spChg>
        <pc:picChg chg="del">
          <ac:chgData name="Patsarun Chuaisongkhro" userId="a7a91740-7e8b-4dbd-9143-b6aedb25e6ea" providerId="ADAL" clId="{77C08EB9-5D16-4A9C-A3F9-F6189ABE563D}" dt="2021-09-19T20:26:58.805" v="20237" actId="478"/>
          <ac:picMkLst>
            <pc:docMk/>
            <pc:sldMk cId="3817722617" sldId="7033"/>
            <ac:picMk id="3" creationId="{C7D78D02-2103-4389-9204-0E6051482901}"/>
          </ac:picMkLst>
        </pc:picChg>
        <pc:picChg chg="add del mod">
          <ac:chgData name="Patsarun Chuaisongkhro" userId="a7a91740-7e8b-4dbd-9143-b6aedb25e6ea" providerId="ADAL" clId="{77C08EB9-5D16-4A9C-A3F9-F6189ABE563D}" dt="2021-09-19T20:33:42.251" v="20369" actId="478"/>
          <ac:picMkLst>
            <pc:docMk/>
            <pc:sldMk cId="3817722617" sldId="7033"/>
            <ac:picMk id="4" creationId="{64A1F7D3-377E-4587-9E76-8784CB53B3D2}"/>
          </ac:picMkLst>
        </pc:picChg>
        <pc:picChg chg="add del mod">
          <ac:chgData name="Patsarun Chuaisongkhro" userId="a7a91740-7e8b-4dbd-9143-b6aedb25e6ea" providerId="ADAL" clId="{77C08EB9-5D16-4A9C-A3F9-F6189ABE563D}" dt="2021-09-19T20:30:52.650" v="20361" actId="478"/>
          <ac:picMkLst>
            <pc:docMk/>
            <pc:sldMk cId="3817722617" sldId="7033"/>
            <ac:picMk id="6" creationId="{F7776852-CB85-4658-88A1-9E9CF5948655}"/>
          </ac:picMkLst>
        </pc:picChg>
        <pc:picChg chg="add mod">
          <ac:chgData name="Patsarun Chuaisongkhro" userId="a7a91740-7e8b-4dbd-9143-b6aedb25e6ea" providerId="ADAL" clId="{77C08EB9-5D16-4A9C-A3F9-F6189ABE563D}" dt="2021-09-19T20:33:45.597" v="20371" actId="1076"/>
          <ac:picMkLst>
            <pc:docMk/>
            <pc:sldMk cId="3817722617" sldId="7033"/>
            <ac:picMk id="10" creationId="{89CFD8DD-3283-4DE2-9A35-FBBA1E4EFD53}"/>
          </ac:picMkLst>
        </pc:picChg>
      </pc:sldChg>
      <pc:sldChg chg="addSp delSp modSp add del mod modNotesTx">
        <pc:chgData name="Patsarun Chuaisongkhro" userId="a7a91740-7e8b-4dbd-9143-b6aedb25e6ea" providerId="ADAL" clId="{77C08EB9-5D16-4A9C-A3F9-F6189ABE563D}" dt="2021-09-27T16:46:50.686" v="23123" actId="2696"/>
        <pc:sldMkLst>
          <pc:docMk/>
          <pc:sldMk cId="1228973280" sldId="7034"/>
        </pc:sldMkLst>
        <pc:spChg chg="mod">
          <ac:chgData name="Patsarun Chuaisongkhro" userId="a7a91740-7e8b-4dbd-9143-b6aedb25e6ea" providerId="ADAL" clId="{77C08EB9-5D16-4A9C-A3F9-F6189ABE563D}" dt="2021-09-21T13:08:08.981" v="22646"/>
          <ac:spMkLst>
            <pc:docMk/>
            <pc:sldMk cId="1228973280" sldId="7034"/>
            <ac:spMk id="8" creationId="{069EF958-B018-4A3F-B37F-FC76D1895D41}"/>
          </ac:spMkLst>
        </pc:spChg>
        <pc:spChg chg="mod">
          <ac:chgData name="Patsarun Chuaisongkhro" userId="a7a91740-7e8b-4dbd-9143-b6aedb25e6ea" providerId="ADAL" clId="{77C08EB9-5D16-4A9C-A3F9-F6189ABE563D}" dt="2021-09-19T20:36:32.905" v="20418" actId="20577"/>
          <ac:spMkLst>
            <pc:docMk/>
            <pc:sldMk cId="1228973280" sldId="7034"/>
            <ac:spMk id="9" creationId="{733C80EB-7F39-429F-BA00-F0A97018509E}"/>
          </ac:spMkLst>
        </pc:spChg>
        <pc:picChg chg="add mod">
          <ac:chgData name="Patsarun Chuaisongkhro" userId="a7a91740-7e8b-4dbd-9143-b6aedb25e6ea" providerId="ADAL" clId="{77C08EB9-5D16-4A9C-A3F9-F6189ABE563D}" dt="2021-09-19T20:36:53.809" v="20423" actId="1076"/>
          <ac:picMkLst>
            <pc:docMk/>
            <pc:sldMk cId="1228973280" sldId="7034"/>
            <ac:picMk id="3" creationId="{E363A7DC-F38F-4EFF-A082-8DB11B8FCBCA}"/>
          </ac:picMkLst>
        </pc:picChg>
        <pc:picChg chg="del mod">
          <ac:chgData name="Patsarun Chuaisongkhro" userId="a7a91740-7e8b-4dbd-9143-b6aedb25e6ea" providerId="ADAL" clId="{77C08EB9-5D16-4A9C-A3F9-F6189ABE563D}" dt="2021-09-19T20:36:45.390" v="20420" actId="478"/>
          <ac:picMkLst>
            <pc:docMk/>
            <pc:sldMk cId="1228973280" sldId="7034"/>
            <ac:picMk id="10" creationId="{89CFD8DD-3283-4DE2-9A35-FBBA1E4EFD53}"/>
          </ac:picMkLst>
        </pc:picChg>
      </pc:sldChg>
      <pc:sldChg chg="addSp delSp modSp add del mod modNotesTx">
        <pc:chgData name="Patsarun Chuaisongkhro" userId="a7a91740-7e8b-4dbd-9143-b6aedb25e6ea" providerId="ADAL" clId="{77C08EB9-5D16-4A9C-A3F9-F6189ABE563D}" dt="2021-09-27T16:46:50.686" v="23123" actId="2696"/>
        <pc:sldMkLst>
          <pc:docMk/>
          <pc:sldMk cId="2997403201" sldId="7035"/>
        </pc:sldMkLst>
        <pc:spChg chg="mod">
          <ac:chgData name="Patsarun Chuaisongkhro" userId="a7a91740-7e8b-4dbd-9143-b6aedb25e6ea" providerId="ADAL" clId="{77C08EB9-5D16-4A9C-A3F9-F6189ABE563D}" dt="2021-09-21T13:08:13.611" v="22647"/>
          <ac:spMkLst>
            <pc:docMk/>
            <pc:sldMk cId="2997403201" sldId="7035"/>
            <ac:spMk id="8" creationId="{069EF958-B018-4A3F-B37F-FC76D1895D41}"/>
          </ac:spMkLst>
        </pc:spChg>
        <pc:spChg chg="mod">
          <ac:chgData name="Patsarun Chuaisongkhro" userId="a7a91740-7e8b-4dbd-9143-b6aedb25e6ea" providerId="ADAL" clId="{77C08EB9-5D16-4A9C-A3F9-F6189ABE563D}" dt="2021-09-20T15:24:01.466" v="21933" actId="20577"/>
          <ac:spMkLst>
            <pc:docMk/>
            <pc:sldMk cId="2997403201" sldId="7035"/>
            <ac:spMk id="9" creationId="{81FC2641-1181-498E-B8E2-36FD55C5C159}"/>
          </ac:spMkLst>
        </pc:spChg>
        <pc:picChg chg="del">
          <ac:chgData name="Patsarun Chuaisongkhro" userId="a7a91740-7e8b-4dbd-9143-b6aedb25e6ea" providerId="ADAL" clId="{77C08EB9-5D16-4A9C-A3F9-F6189ABE563D}" dt="2021-09-19T20:41:22.606" v="20467" actId="478"/>
          <ac:picMkLst>
            <pc:docMk/>
            <pc:sldMk cId="2997403201" sldId="7035"/>
            <ac:picMk id="3" creationId="{E2E917FD-CCDD-4DD5-B9C6-E36E36361306}"/>
          </ac:picMkLst>
        </pc:picChg>
        <pc:picChg chg="add mod">
          <ac:chgData name="Patsarun Chuaisongkhro" userId="a7a91740-7e8b-4dbd-9143-b6aedb25e6ea" providerId="ADAL" clId="{77C08EB9-5D16-4A9C-A3F9-F6189ABE563D}" dt="2021-09-19T20:53:53.112" v="20754" actId="1076"/>
          <ac:picMkLst>
            <pc:docMk/>
            <pc:sldMk cId="2997403201" sldId="7035"/>
            <ac:picMk id="4" creationId="{F75F8E7B-0874-46E2-840B-E6AAA6039FB6}"/>
          </ac:picMkLst>
        </pc:picChg>
        <pc:picChg chg="add del mod">
          <ac:chgData name="Patsarun Chuaisongkhro" userId="a7a91740-7e8b-4dbd-9143-b6aedb25e6ea" providerId="ADAL" clId="{77C08EB9-5D16-4A9C-A3F9-F6189ABE563D}" dt="2021-09-19T20:55:07.839" v="20758" actId="478"/>
          <ac:picMkLst>
            <pc:docMk/>
            <pc:sldMk cId="2997403201" sldId="7035"/>
            <ac:picMk id="6" creationId="{843560BA-8ED6-4C7C-BFF8-01B2ABEC2C49}"/>
          </ac:picMkLst>
        </pc:picChg>
        <pc:picChg chg="add mod">
          <ac:chgData name="Patsarun Chuaisongkhro" userId="a7a91740-7e8b-4dbd-9143-b6aedb25e6ea" providerId="ADAL" clId="{77C08EB9-5D16-4A9C-A3F9-F6189ABE563D}" dt="2021-09-19T20:55:22.820" v="20762" actId="1076"/>
          <ac:picMkLst>
            <pc:docMk/>
            <pc:sldMk cId="2997403201" sldId="7035"/>
            <ac:picMk id="7170" creationId="{AA76B18F-F32D-4C7D-B7EB-81BF3923B867}"/>
          </ac:picMkLst>
        </pc:picChg>
      </pc:sldChg>
      <pc:sldChg chg="addSp modSp add del mod modNotesTx">
        <pc:chgData name="Patsarun Chuaisongkhro" userId="a7a91740-7e8b-4dbd-9143-b6aedb25e6ea" providerId="ADAL" clId="{77C08EB9-5D16-4A9C-A3F9-F6189ABE563D}" dt="2021-09-27T16:46:50.686" v="23123" actId="2696"/>
        <pc:sldMkLst>
          <pc:docMk/>
          <pc:sldMk cId="2010058863" sldId="7036"/>
        </pc:sldMkLst>
        <pc:spChg chg="mod">
          <ac:chgData name="Patsarun Chuaisongkhro" userId="a7a91740-7e8b-4dbd-9143-b6aedb25e6ea" providerId="ADAL" clId="{77C08EB9-5D16-4A9C-A3F9-F6189ABE563D}" dt="2021-09-21T13:08:16.624" v="22648"/>
          <ac:spMkLst>
            <pc:docMk/>
            <pc:sldMk cId="2010058863" sldId="7036"/>
            <ac:spMk id="8" creationId="{069EF958-B018-4A3F-B37F-FC76D1895D41}"/>
          </ac:spMkLst>
        </pc:spChg>
        <pc:spChg chg="mod">
          <ac:chgData name="Patsarun Chuaisongkhro" userId="a7a91740-7e8b-4dbd-9143-b6aedb25e6ea" providerId="ADAL" clId="{77C08EB9-5D16-4A9C-A3F9-F6189ABE563D}" dt="2021-09-19T21:03:35.176" v="20839" actId="403"/>
          <ac:spMkLst>
            <pc:docMk/>
            <pc:sldMk cId="2010058863" sldId="7036"/>
            <ac:spMk id="9" creationId="{81FC2641-1181-498E-B8E2-36FD55C5C159}"/>
          </ac:spMkLst>
        </pc:spChg>
        <pc:picChg chg="add mod">
          <ac:chgData name="Patsarun Chuaisongkhro" userId="a7a91740-7e8b-4dbd-9143-b6aedb25e6ea" providerId="ADAL" clId="{77C08EB9-5D16-4A9C-A3F9-F6189ABE563D}" dt="2021-09-19T21:03:39.186" v="20840" actId="14100"/>
          <ac:picMkLst>
            <pc:docMk/>
            <pc:sldMk cId="2010058863" sldId="7036"/>
            <ac:picMk id="3" creationId="{A28D3110-0714-4062-A217-16206A684B7D}"/>
          </ac:picMkLst>
        </pc:picChg>
        <pc:picChg chg="mod">
          <ac:chgData name="Patsarun Chuaisongkhro" userId="a7a91740-7e8b-4dbd-9143-b6aedb25e6ea" providerId="ADAL" clId="{77C08EB9-5D16-4A9C-A3F9-F6189ABE563D}" dt="2021-09-19T21:00:28.670" v="20790" actId="1076"/>
          <ac:picMkLst>
            <pc:docMk/>
            <pc:sldMk cId="2010058863" sldId="7036"/>
            <ac:picMk id="4" creationId="{F75F8E7B-0874-46E2-840B-E6AAA6039FB6}"/>
          </ac:picMkLst>
        </pc:picChg>
        <pc:picChg chg="mod">
          <ac:chgData name="Patsarun Chuaisongkhro" userId="a7a91740-7e8b-4dbd-9143-b6aedb25e6ea" providerId="ADAL" clId="{77C08EB9-5D16-4A9C-A3F9-F6189ABE563D}" dt="2021-09-19T21:00:25.607" v="20789" actId="1076"/>
          <ac:picMkLst>
            <pc:docMk/>
            <pc:sldMk cId="2010058863" sldId="7036"/>
            <ac:picMk id="7170" creationId="{AA76B18F-F32D-4C7D-B7EB-81BF3923B867}"/>
          </ac:picMkLst>
        </pc:picChg>
      </pc:sldChg>
      <pc:sldChg chg="delSp modSp add del mod modNotesTx">
        <pc:chgData name="Patsarun Chuaisongkhro" userId="a7a91740-7e8b-4dbd-9143-b6aedb25e6ea" providerId="ADAL" clId="{77C08EB9-5D16-4A9C-A3F9-F6189ABE563D}" dt="2021-09-27T16:46:50.686" v="23123" actId="2696"/>
        <pc:sldMkLst>
          <pc:docMk/>
          <pc:sldMk cId="2677571269" sldId="7037"/>
        </pc:sldMkLst>
        <pc:spChg chg="mod">
          <ac:chgData name="Patsarun Chuaisongkhro" userId="a7a91740-7e8b-4dbd-9143-b6aedb25e6ea" providerId="ADAL" clId="{77C08EB9-5D16-4A9C-A3F9-F6189ABE563D}" dt="2021-09-21T13:08:21.983" v="22649"/>
          <ac:spMkLst>
            <pc:docMk/>
            <pc:sldMk cId="2677571269" sldId="7037"/>
            <ac:spMk id="8" creationId="{069EF958-B018-4A3F-B37F-FC76D1895D41}"/>
          </ac:spMkLst>
        </pc:spChg>
        <pc:spChg chg="mod">
          <ac:chgData name="Patsarun Chuaisongkhro" userId="a7a91740-7e8b-4dbd-9143-b6aedb25e6ea" providerId="ADAL" clId="{77C08EB9-5D16-4A9C-A3F9-F6189ABE563D}" dt="2021-09-20T15:29:33.456" v="21942" actId="113"/>
          <ac:spMkLst>
            <pc:docMk/>
            <pc:sldMk cId="2677571269" sldId="7037"/>
            <ac:spMk id="9" creationId="{81FC2641-1181-498E-B8E2-36FD55C5C159}"/>
          </ac:spMkLst>
        </pc:spChg>
        <pc:picChg chg="del">
          <ac:chgData name="Patsarun Chuaisongkhro" userId="a7a91740-7e8b-4dbd-9143-b6aedb25e6ea" providerId="ADAL" clId="{77C08EB9-5D16-4A9C-A3F9-F6189ABE563D}" dt="2021-09-19T21:00:47.181" v="20793" actId="478"/>
          <ac:picMkLst>
            <pc:docMk/>
            <pc:sldMk cId="2677571269" sldId="7037"/>
            <ac:picMk id="3" creationId="{A28D3110-0714-4062-A217-16206A684B7D}"/>
          </ac:picMkLst>
        </pc:picChg>
        <pc:picChg chg="del">
          <ac:chgData name="Patsarun Chuaisongkhro" userId="a7a91740-7e8b-4dbd-9143-b6aedb25e6ea" providerId="ADAL" clId="{77C08EB9-5D16-4A9C-A3F9-F6189ABE563D}" dt="2021-09-19T21:00:45.073" v="20792" actId="478"/>
          <ac:picMkLst>
            <pc:docMk/>
            <pc:sldMk cId="2677571269" sldId="7037"/>
            <ac:picMk id="4" creationId="{F75F8E7B-0874-46E2-840B-E6AAA6039FB6}"/>
          </ac:picMkLst>
        </pc:picChg>
        <pc:picChg chg="del">
          <ac:chgData name="Patsarun Chuaisongkhro" userId="a7a91740-7e8b-4dbd-9143-b6aedb25e6ea" providerId="ADAL" clId="{77C08EB9-5D16-4A9C-A3F9-F6189ABE563D}" dt="2021-09-19T21:00:45.073" v="20792" actId="478"/>
          <ac:picMkLst>
            <pc:docMk/>
            <pc:sldMk cId="2677571269" sldId="7037"/>
            <ac:picMk id="7170" creationId="{AA76B18F-F32D-4C7D-B7EB-81BF3923B867}"/>
          </ac:picMkLst>
        </pc:picChg>
      </pc:sldChg>
      <pc:sldChg chg="addSp delSp modSp add mod">
        <pc:chgData name="Patsarun Chuaisongkhro" userId="a7a91740-7e8b-4dbd-9143-b6aedb25e6ea" providerId="ADAL" clId="{77C08EB9-5D16-4A9C-A3F9-F6189ABE563D}" dt="2021-09-20T13:51:04.277" v="21331" actId="1076"/>
        <pc:sldMkLst>
          <pc:docMk/>
          <pc:sldMk cId="643461129" sldId="7038"/>
        </pc:sldMkLst>
        <pc:spChg chg="mod">
          <ac:chgData name="Patsarun Chuaisongkhro" userId="a7a91740-7e8b-4dbd-9143-b6aedb25e6ea" providerId="ADAL" clId="{77C08EB9-5D16-4A9C-A3F9-F6189ABE563D}" dt="2021-09-20T12:42:37.169" v="21227" actId="20577"/>
          <ac:spMkLst>
            <pc:docMk/>
            <pc:sldMk cId="643461129" sldId="7038"/>
            <ac:spMk id="8" creationId="{069EF958-B018-4A3F-B37F-FC76D1895D41}"/>
          </ac:spMkLst>
        </pc:spChg>
        <pc:spChg chg="mod">
          <ac:chgData name="Patsarun Chuaisongkhro" userId="a7a91740-7e8b-4dbd-9143-b6aedb25e6ea" providerId="ADAL" clId="{77C08EB9-5D16-4A9C-A3F9-F6189ABE563D}" dt="2021-09-20T13:50:47.537" v="21328" actId="20577"/>
          <ac:spMkLst>
            <pc:docMk/>
            <pc:sldMk cId="643461129" sldId="7038"/>
            <ac:spMk id="9" creationId="{733C80EB-7F39-429F-BA00-F0A97018509E}"/>
          </ac:spMkLst>
        </pc:spChg>
        <pc:picChg chg="del">
          <ac:chgData name="Patsarun Chuaisongkhro" userId="a7a91740-7e8b-4dbd-9143-b6aedb25e6ea" providerId="ADAL" clId="{77C08EB9-5D16-4A9C-A3F9-F6189ABE563D}" dt="2021-09-20T12:44:49.988" v="21229" actId="478"/>
          <ac:picMkLst>
            <pc:docMk/>
            <pc:sldMk cId="643461129" sldId="7038"/>
            <ac:picMk id="3" creationId="{57C906F5-13AD-44B2-B83F-EFC747E40177}"/>
          </ac:picMkLst>
        </pc:picChg>
        <pc:picChg chg="add del mod">
          <ac:chgData name="Patsarun Chuaisongkhro" userId="a7a91740-7e8b-4dbd-9143-b6aedb25e6ea" providerId="ADAL" clId="{77C08EB9-5D16-4A9C-A3F9-F6189ABE563D}" dt="2021-09-20T13:02:20.545" v="21272" actId="478"/>
          <ac:picMkLst>
            <pc:docMk/>
            <pc:sldMk cId="643461129" sldId="7038"/>
            <ac:picMk id="4" creationId="{0FCA87CF-D456-4067-94F7-40BF687BC8A9}"/>
          </ac:picMkLst>
        </pc:picChg>
        <pc:picChg chg="add del mod">
          <ac:chgData name="Patsarun Chuaisongkhro" userId="a7a91740-7e8b-4dbd-9143-b6aedb25e6ea" providerId="ADAL" clId="{77C08EB9-5D16-4A9C-A3F9-F6189ABE563D}" dt="2021-09-20T13:19:34.602" v="21300" actId="478"/>
          <ac:picMkLst>
            <pc:docMk/>
            <pc:sldMk cId="643461129" sldId="7038"/>
            <ac:picMk id="6" creationId="{19BDF844-7F10-4E3C-8092-33200AA25C59}"/>
          </ac:picMkLst>
        </pc:picChg>
        <pc:picChg chg="add mod">
          <ac:chgData name="Patsarun Chuaisongkhro" userId="a7a91740-7e8b-4dbd-9143-b6aedb25e6ea" providerId="ADAL" clId="{77C08EB9-5D16-4A9C-A3F9-F6189ABE563D}" dt="2021-09-20T13:51:04.277" v="21331" actId="1076"/>
          <ac:picMkLst>
            <pc:docMk/>
            <pc:sldMk cId="643461129" sldId="7038"/>
            <ac:picMk id="10" creationId="{B8B0F9F9-6C70-409D-9BC7-70CED59B2715}"/>
          </ac:picMkLst>
        </pc:picChg>
        <pc:picChg chg="add mod">
          <ac:chgData name="Patsarun Chuaisongkhro" userId="a7a91740-7e8b-4dbd-9143-b6aedb25e6ea" providerId="ADAL" clId="{77C08EB9-5D16-4A9C-A3F9-F6189ABE563D}" dt="2021-09-20T13:50:53.663" v="21329" actId="1076"/>
          <ac:picMkLst>
            <pc:docMk/>
            <pc:sldMk cId="643461129" sldId="7038"/>
            <ac:picMk id="12" creationId="{60384553-E808-4BE3-A07C-B8272FEEAC30}"/>
          </ac:picMkLst>
        </pc:picChg>
      </pc:sldChg>
      <pc:sldChg chg="addSp delSp modSp add mod">
        <pc:chgData name="Patsarun Chuaisongkhro" userId="a7a91740-7e8b-4dbd-9143-b6aedb25e6ea" providerId="ADAL" clId="{77C08EB9-5D16-4A9C-A3F9-F6189ABE563D}" dt="2021-09-23T07:03:37.918" v="22957" actId="20577"/>
        <pc:sldMkLst>
          <pc:docMk/>
          <pc:sldMk cId="2138265783" sldId="7039"/>
        </pc:sldMkLst>
        <pc:spChg chg="mod">
          <ac:chgData name="Patsarun Chuaisongkhro" userId="a7a91740-7e8b-4dbd-9143-b6aedb25e6ea" providerId="ADAL" clId="{77C08EB9-5D16-4A9C-A3F9-F6189ABE563D}" dt="2021-09-20T14:16:14.402" v="21413" actId="20577"/>
          <ac:spMkLst>
            <pc:docMk/>
            <pc:sldMk cId="2138265783" sldId="7039"/>
            <ac:spMk id="8" creationId="{069EF958-B018-4A3F-B37F-FC76D1895D41}"/>
          </ac:spMkLst>
        </pc:spChg>
        <pc:spChg chg="mod">
          <ac:chgData name="Patsarun Chuaisongkhro" userId="a7a91740-7e8b-4dbd-9143-b6aedb25e6ea" providerId="ADAL" clId="{77C08EB9-5D16-4A9C-A3F9-F6189ABE563D}" dt="2021-09-23T07:03:37.918" v="22957" actId="20577"/>
          <ac:spMkLst>
            <pc:docMk/>
            <pc:sldMk cId="2138265783" sldId="7039"/>
            <ac:spMk id="9" creationId="{81FC2641-1181-498E-B8E2-36FD55C5C159}"/>
          </ac:spMkLst>
        </pc:spChg>
        <pc:picChg chg="add del mod">
          <ac:chgData name="Patsarun Chuaisongkhro" userId="a7a91740-7e8b-4dbd-9143-b6aedb25e6ea" providerId="ADAL" clId="{77C08EB9-5D16-4A9C-A3F9-F6189ABE563D}" dt="2021-09-20T14:57:20.537" v="21763" actId="478"/>
          <ac:picMkLst>
            <pc:docMk/>
            <pc:sldMk cId="2138265783" sldId="7039"/>
            <ac:picMk id="3" creationId="{7C745EC1-3F5A-44D1-9C39-CC5714C63320}"/>
          </ac:picMkLst>
        </pc:picChg>
        <pc:picChg chg="add del mod">
          <ac:chgData name="Patsarun Chuaisongkhro" userId="a7a91740-7e8b-4dbd-9143-b6aedb25e6ea" providerId="ADAL" clId="{77C08EB9-5D16-4A9C-A3F9-F6189ABE563D}" dt="2021-09-20T14:57:18.692" v="21762" actId="478"/>
          <ac:picMkLst>
            <pc:docMk/>
            <pc:sldMk cId="2138265783" sldId="7039"/>
            <ac:picMk id="1026" creationId="{55EF9590-B304-4936-9C04-681883E3E9D6}"/>
          </ac:picMkLst>
        </pc:picChg>
      </pc:sldChg>
      <pc:sldChg chg="addSp delSp modSp add mod ord">
        <pc:chgData name="Patsarun Chuaisongkhro" userId="a7a91740-7e8b-4dbd-9143-b6aedb25e6ea" providerId="ADAL" clId="{77C08EB9-5D16-4A9C-A3F9-F6189ABE563D}" dt="2021-09-20T12:53:12.082" v="21271" actId="1076"/>
        <pc:sldMkLst>
          <pc:docMk/>
          <pc:sldMk cId="4236854304" sldId="7040"/>
        </pc:sldMkLst>
        <pc:spChg chg="mod">
          <ac:chgData name="Patsarun Chuaisongkhro" userId="a7a91740-7e8b-4dbd-9143-b6aedb25e6ea" providerId="ADAL" clId="{77C08EB9-5D16-4A9C-A3F9-F6189ABE563D}" dt="2021-09-20T12:51:13.591" v="21265" actId="20577"/>
          <ac:spMkLst>
            <pc:docMk/>
            <pc:sldMk cId="4236854304" sldId="7040"/>
            <ac:spMk id="9" creationId="{733C80EB-7F39-429F-BA00-F0A97018509E}"/>
          </ac:spMkLst>
        </pc:spChg>
        <pc:picChg chg="add mod">
          <ac:chgData name="Patsarun Chuaisongkhro" userId="a7a91740-7e8b-4dbd-9143-b6aedb25e6ea" providerId="ADAL" clId="{77C08EB9-5D16-4A9C-A3F9-F6189ABE563D}" dt="2021-09-20T12:53:12.082" v="21271" actId="1076"/>
          <ac:picMkLst>
            <pc:docMk/>
            <pc:sldMk cId="4236854304" sldId="7040"/>
            <ac:picMk id="3" creationId="{2B171D96-A9E6-4418-AA4D-0DEB5D9D1F49}"/>
          </ac:picMkLst>
        </pc:picChg>
        <pc:picChg chg="del mod">
          <ac:chgData name="Patsarun Chuaisongkhro" userId="a7a91740-7e8b-4dbd-9143-b6aedb25e6ea" providerId="ADAL" clId="{77C08EB9-5D16-4A9C-A3F9-F6189ABE563D}" dt="2021-09-20T12:53:07.565" v="21269" actId="478"/>
          <ac:picMkLst>
            <pc:docMk/>
            <pc:sldMk cId="4236854304" sldId="7040"/>
            <ac:picMk id="4" creationId="{0FCA87CF-D456-4067-94F7-40BF687BC8A9}"/>
          </ac:picMkLst>
        </pc:picChg>
      </pc:sldChg>
      <pc:sldChg chg="addSp delSp modSp add mod">
        <pc:chgData name="Patsarun Chuaisongkhro" userId="a7a91740-7e8b-4dbd-9143-b6aedb25e6ea" providerId="ADAL" clId="{77C08EB9-5D16-4A9C-A3F9-F6189ABE563D}" dt="2021-09-20T14:02:44.775" v="21399" actId="1076"/>
        <pc:sldMkLst>
          <pc:docMk/>
          <pc:sldMk cId="53876674" sldId="7041"/>
        </pc:sldMkLst>
        <pc:picChg chg="add del mod">
          <ac:chgData name="Patsarun Chuaisongkhro" userId="a7a91740-7e8b-4dbd-9143-b6aedb25e6ea" providerId="ADAL" clId="{77C08EB9-5D16-4A9C-A3F9-F6189ABE563D}" dt="2021-09-20T13:53:02.563" v="21340" actId="478"/>
          <ac:picMkLst>
            <pc:docMk/>
            <pc:sldMk cId="53876674" sldId="7041"/>
            <ac:picMk id="3" creationId="{5D068476-F7F9-49C3-A945-A4A3BACCB26E}"/>
          </ac:picMkLst>
        </pc:picChg>
        <pc:picChg chg="add del mod ord">
          <ac:chgData name="Patsarun Chuaisongkhro" userId="a7a91740-7e8b-4dbd-9143-b6aedb25e6ea" providerId="ADAL" clId="{77C08EB9-5D16-4A9C-A3F9-F6189ABE563D}" dt="2021-09-20T13:53:55.696" v="21348" actId="478"/>
          <ac:picMkLst>
            <pc:docMk/>
            <pc:sldMk cId="53876674" sldId="7041"/>
            <ac:picMk id="5" creationId="{DFA076AC-40E0-4FC6-BABE-65ED9C749620}"/>
          </ac:picMkLst>
        </pc:picChg>
        <pc:picChg chg="add del mod ord">
          <ac:chgData name="Patsarun Chuaisongkhro" userId="a7a91740-7e8b-4dbd-9143-b6aedb25e6ea" providerId="ADAL" clId="{77C08EB9-5D16-4A9C-A3F9-F6189ABE563D}" dt="2021-09-20T13:53:55.696" v="21348" actId="478"/>
          <ac:picMkLst>
            <pc:docMk/>
            <pc:sldMk cId="53876674" sldId="7041"/>
            <ac:picMk id="7" creationId="{C2BAD104-74C3-40B2-91B8-9A05D2FEC913}"/>
          </ac:picMkLst>
        </pc:picChg>
        <pc:picChg chg="del">
          <ac:chgData name="Patsarun Chuaisongkhro" userId="a7a91740-7e8b-4dbd-9143-b6aedb25e6ea" providerId="ADAL" clId="{77C08EB9-5D16-4A9C-A3F9-F6189ABE563D}" dt="2021-09-20T13:51:24.910" v="21333" actId="478"/>
          <ac:picMkLst>
            <pc:docMk/>
            <pc:sldMk cId="53876674" sldId="7041"/>
            <ac:picMk id="10" creationId="{B8B0F9F9-6C70-409D-9BC7-70CED59B2715}"/>
          </ac:picMkLst>
        </pc:picChg>
        <pc:picChg chg="del">
          <ac:chgData name="Patsarun Chuaisongkhro" userId="a7a91740-7e8b-4dbd-9143-b6aedb25e6ea" providerId="ADAL" clId="{77C08EB9-5D16-4A9C-A3F9-F6189ABE563D}" dt="2021-09-20T13:51:24.910" v="21333" actId="478"/>
          <ac:picMkLst>
            <pc:docMk/>
            <pc:sldMk cId="53876674" sldId="7041"/>
            <ac:picMk id="12" creationId="{60384553-E808-4BE3-A07C-B8272FEEAC30}"/>
          </ac:picMkLst>
        </pc:picChg>
        <pc:picChg chg="add del mod">
          <ac:chgData name="Patsarun Chuaisongkhro" userId="a7a91740-7e8b-4dbd-9143-b6aedb25e6ea" providerId="ADAL" clId="{77C08EB9-5D16-4A9C-A3F9-F6189ABE563D}" dt="2021-09-20T14:00:06.613" v="21381" actId="478"/>
          <ac:picMkLst>
            <pc:docMk/>
            <pc:sldMk cId="53876674" sldId="7041"/>
            <ac:picMk id="13" creationId="{203C402E-03F0-47AE-A06B-34DFD991378C}"/>
          </ac:picMkLst>
        </pc:picChg>
        <pc:picChg chg="add del mod">
          <ac:chgData name="Patsarun Chuaisongkhro" userId="a7a91740-7e8b-4dbd-9143-b6aedb25e6ea" providerId="ADAL" clId="{77C08EB9-5D16-4A9C-A3F9-F6189ABE563D}" dt="2021-09-20T13:57:44.836" v="21364" actId="478"/>
          <ac:picMkLst>
            <pc:docMk/>
            <pc:sldMk cId="53876674" sldId="7041"/>
            <ac:picMk id="15" creationId="{D2E57DE9-2A18-4A44-B111-D3405C6217E1}"/>
          </ac:picMkLst>
        </pc:picChg>
        <pc:picChg chg="add del mod">
          <ac:chgData name="Patsarun Chuaisongkhro" userId="a7a91740-7e8b-4dbd-9143-b6aedb25e6ea" providerId="ADAL" clId="{77C08EB9-5D16-4A9C-A3F9-F6189ABE563D}" dt="2021-09-20T13:57:44.836" v="21364" actId="478"/>
          <ac:picMkLst>
            <pc:docMk/>
            <pc:sldMk cId="53876674" sldId="7041"/>
            <ac:picMk id="17" creationId="{32551377-BFCD-4F75-A44E-1E2F20685D43}"/>
          </ac:picMkLst>
        </pc:picChg>
        <pc:picChg chg="add del mod">
          <ac:chgData name="Patsarun Chuaisongkhro" userId="a7a91740-7e8b-4dbd-9143-b6aedb25e6ea" providerId="ADAL" clId="{77C08EB9-5D16-4A9C-A3F9-F6189ABE563D}" dt="2021-09-20T13:57:44.836" v="21364" actId="478"/>
          <ac:picMkLst>
            <pc:docMk/>
            <pc:sldMk cId="53876674" sldId="7041"/>
            <ac:picMk id="19" creationId="{38D8F323-2476-48CF-9A37-CC8B6E0D1014}"/>
          </ac:picMkLst>
        </pc:picChg>
        <pc:picChg chg="add del mod">
          <ac:chgData name="Patsarun Chuaisongkhro" userId="a7a91740-7e8b-4dbd-9143-b6aedb25e6ea" providerId="ADAL" clId="{77C08EB9-5D16-4A9C-A3F9-F6189ABE563D}" dt="2021-09-20T13:57:44.836" v="21364" actId="478"/>
          <ac:picMkLst>
            <pc:docMk/>
            <pc:sldMk cId="53876674" sldId="7041"/>
            <ac:picMk id="21" creationId="{BC296891-B58A-4FA7-8609-F5F85B477C9F}"/>
          </ac:picMkLst>
        </pc:picChg>
        <pc:picChg chg="add mod">
          <ac:chgData name="Patsarun Chuaisongkhro" userId="a7a91740-7e8b-4dbd-9143-b6aedb25e6ea" providerId="ADAL" clId="{77C08EB9-5D16-4A9C-A3F9-F6189ABE563D}" dt="2021-09-20T14:02:44.775" v="21399" actId="1076"/>
          <ac:picMkLst>
            <pc:docMk/>
            <pc:sldMk cId="53876674" sldId="7041"/>
            <ac:picMk id="23" creationId="{E92593B9-814F-4B9A-A51B-30F42917D8DB}"/>
          </ac:picMkLst>
        </pc:picChg>
        <pc:picChg chg="add mod">
          <ac:chgData name="Patsarun Chuaisongkhro" userId="a7a91740-7e8b-4dbd-9143-b6aedb25e6ea" providerId="ADAL" clId="{77C08EB9-5D16-4A9C-A3F9-F6189ABE563D}" dt="2021-09-20T14:02:44.775" v="21399" actId="1076"/>
          <ac:picMkLst>
            <pc:docMk/>
            <pc:sldMk cId="53876674" sldId="7041"/>
            <ac:picMk id="25" creationId="{6F805E7E-A24A-49D4-AE82-1B837DE7C60C}"/>
          </ac:picMkLst>
        </pc:picChg>
        <pc:picChg chg="add mod">
          <ac:chgData name="Patsarun Chuaisongkhro" userId="a7a91740-7e8b-4dbd-9143-b6aedb25e6ea" providerId="ADAL" clId="{77C08EB9-5D16-4A9C-A3F9-F6189ABE563D}" dt="2021-09-20T14:02:44.775" v="21399" actId="1076"/>
          <ac:picMkLst>
            <pc:docMk/>
            <pc:sldMk cId="53876674" sldId="7041"/>
            <ac:picMk id="27" creationId="{07C8A170-D467-4423-AE98-FC174564DE5E}"/>
          </ac:picMkLst>
        </pc:picChg>
        <pc:picChg chg="add mod">
          <ac:chgData name="Patsarun Chuaisongkhro" userId="a7a91740-7e8b-4dbd-9143-b6aedb25e6ea" providerId="ADAL" clId="{77C08EB9-5D16-4A9C-A3F9-F6189ABE563D}" dt="2021-09-20T14:02:44.775" v="21399" actId="1076"/>
          <ac:picMkLst>
            <pc:docMk/>
            <pc:sldMk cId="53876674" sldId="7041"/>
            <ac:picMk id="29" creationId="{4EEC2AB2-39E0-42F4-A813-55F5630E2BC8}"/>
          </ac:picMkLst>
        </pc:picChg>
        <pc:picChg chg="add mod ord">
          <ac:chgData name="Patsarun Chuaisongkhro" userId="a7a91740-7e8b-4dbd-9143-b6aedb25e6ea" providerId="ADAL" clId="{77C08EB9-5D16-4A9C-A3F9-F6189ABE563D}" dt="2021-09-20T14:00:49.392" v="21390" actId="1076"/>
          <ac:picMkLst>
            <pc:docMk/>
            <pc:sldMk cId="53876674" sldId="7041"/>
            <ac:picMk id="31" creationId="{EF08280D-70CB-4B91-B936-28ED4658C847}"/>
          </ac:picMkLst>
        </pc:picChg>
      </pc:sldChg>
      <pc:sldChg chg="addSp delSp modSp add mod">
        <pc:chgData name="Patsarun Chuaisongkhro" userId="a7a91740-7e8b-4dbd-9143-b6aedb25e6ea" providerId="ADAL" clId="{77C08EB9-5D16-4A9C-A3F9-F6189ABE563D}" dt="2021-09-20T14:50:16.084" v="21733" actId="1076"/>
        <pc:sldMkLst>
          <pc:docMk/>
          <pc:sldMk cId="1137030586" sldId="7042"/>
        </pc:sldMkLst>
        <pc:spChg chg="mod">
          <ac:chgData name="Patsarun Chuaisongkhro" userId="a7a91740-7e8b-4dbd-9143-b6aedb25e6ea" providerId="ADAL" clId="{77C08EB9-5D16-4A9C-A3F9-F6189ABE563D}" dt="2021-09-20T14:50:12.039" v="21732" actId="20577"/>
          <ac:spMkLst>
            <pc:docMk/>
            <pc:sldMk cId="1137030586" sldId="7042"/>
            <ac:spMk id="9" creationId="{733C80EB-7F39-429F-BA00-F0A97018509E}"/>
          </ac:spMkLst>
        </pc:spChg>
        <pc:picChg chg="add del mod">
          <ac:chgData name="Patsarun Chuaisongkhro" userId="a7a91740-7e8b-4dbd-9143-b6aedb25e6ea" providerId="ADAL" clId="{77C08EB9-5D16-4A9C-A3F9-F6189ABE563D}" dt="2021-09-20T14:46:45.226" v="21697" actId="478"/>
          <ac:picMkLst>
            <pc:docMk/>
            <pc:sldMk cId="1137030586" sldId="7042"/>
            <ac:picMk id="3" creationId="{76DCA043-8C46-49AF-9B7A-D7AF97917D7D}"/>
          </ac:picMkLst>
        </pc:picChg>
        <pc:picChg chg="add mod">
          <ac:chgData name="Patsarun Chuaisongkhro" userId="a7a91740-7e8b-4dbd-9143-b6aedb25e6ea" providerId="ADAL" clId="{77C08EB9-5D16-4A9C-A3F9-F6189ABE563D}" dt="2021-09-20T14:50:16.084" v="21733" actId="1076"/>
          <ac:picMkLst>
            <pc:docMk/>
            <pc:sldMk cId="1137030586" sldId="7042"/>
            <ac:picMk id="5" creationId="{8CD4846D-AF95-4B82-9CAE-1836610B22CF}"/>
          </ac:picMkLst>
        </pc:picChg>
        <pc:picChg chg="del">
          <ac:chgData name="Patsarun Chuaisongkhro" userId="a7a91740-7e8b-4dbd-9143-b6aedb25e6ea" providerId="ADAL" clId="{77C08EB9-5D16-4A9C-A3F9-F6189ABE563D}" dt="2021-09-20T14:45:10.648" v="21694" actId="478"/>
          <ac:picMkLst>
            <pc:docMk/>
            <pc:sldMk cId="1137030586" sldId="7042"/>
            <ac:picMk id="23" creationId="{E92593B9-814F-4B9A-A51B-30F42917D8DB}"/>
          </ac:picMkLst>
        </pc:picChg>
        <pc:picChg chg="del">
          <ac:chgData name="Patsarun Chuaisongkhro" userId="a7a91740-7e8b-4dbd-9143-b6aedb25e6ea" providerId="ADAL" clId="{77C08EB9-5D16-4A9C-A3F9-F6189ABE563D}" dt="2021-09-20T14:45:10.648" v="21694" actId="478"/>
          <ac:picMkLst>
            <pc:docMk/>
            <pc:sldMk cId="1137030586" sldId="7042"/>
            <ac:picMk id="25" creationId="{6F805E7E-A24A-49D4-AE82-1B837DE7C60C}"/>
          </ac:picMkLst>
        </pc:picChg>
        <pc:picChg chg="del">
          <ac:chgData name="Patsarun Chuaisongkhro" userId="a7a91740-7e8b-4dbd-9143-b6aedb25e6ea" providerId="ADAL" clId="{77C08EB9-5D16-4A9C-A3F9-F6189ABE563D}" dt="2021-09-20T14:45:10.648" v="21694" actId="478"/>
          <ac:picMkLst>
            <pc:docMk/>
            <pc:sldMk cId="1137030586" sldId="7042"/>
            <ac:picMk id="27" creationId="{07C8A170-D467-4423-AE98-FC174564DE5E}"/>
          </ac:picMkLst>
        </pc:picChg>
        <pc:picChg chg="del">
          <ac:chgData name="Patsarun Chuaisongkhro" userId="a7a91740-7e8b-4dbd-9143-b6aedb25e6ea" providerId="ADAL" clId="{77C08EB9-5D16-4A9C-A3F9-F6189ABE563D}" dt="2021-09-20T14:45:10.648" v="21694" actId="478"/>
          <ac:picMkLst>
            <pc:docMk/>
            <pc:sldMk cId="1137030586" sldId="7042"/>
            <ac:picMk id="29" creationId="{4EEC2AB2-39E0-42F4-A813-55F5630E2BC8}"/>
          </ac:picMkLst>
        </pc:picChg>
        <pc:picChg chg="del">
          <ac:chgData name="Patsarun Chuaisongkhro" userId="a7a91740-7e8b-4dbd-9143-b6aedb25e6ea" providerId="ADAL" clId="{77C08EB9-5D16-4A9C-A3F9-F6189ABE563D}" dt="2021-09-20T14:45:04.725" v="21693" actId="478"/>
          <ac:picMkLst>
            <pc:docMk/>
            <pc:sldMk cId="1137030586" sldId="7042"/>
            <ac:picMk id="31" creationId="{EF08280D-70CB-4B91-B936-28ED4658C847}"/>
          </ac:picMkLst>
        </pc:picChg>
      </pc:sldChg>
      <pc:sldChg chg="addSp delSp modSp add mod">
        <pc:chgData name="Patsarun Chuaisongkhro" userId="a7a91740-7e8b-4dbd-9143-b6aedb25e6ea" providerId="ADAL" clId="{77C08EB9-5D16-4A9C-A3F9-F6189ABE563D}" dt="2021-09-20T15:23:04.725" v="21921" actId="1076"/>
        <pc:sldMkLst>
          <pc:docMk/>
          <pc:sldMk cId="856855042" sldId="7043"/>
        </pc:sldMkLst>
        <pc:spChg chg="mod">
          <ac:chgData name="Patsarun Chuaisongkhro" userId="a7a91740-7e8b-4dbd-9143-b6aedb25e6ea" providerId="ADAL" clId="{77C08EB9-5D16-4A9C-A3F9-F6189ABE563D}" dt="2021-09-20T14:56:02.471" v="21757" actId="15"/>
          <ac:spMkLst>
            <pc:docMk/>
            <pc:sldMk cId="856855042" sldId="7043"/>
            <ac:spMk id="9" creationId="{81FC2641-1181-498E-B8E2-36FD55C5C159}"/>
          </ac:spMkLst>
        </pc:spChg>
        <pc:picChg chg="del">
          <ac:chgData name="Patsarun Chuaisongkhro" userId="a7a91740-7e8b-4dbd-9143-b6aedb25e6ea" providerId="ADAL" clId="{77C08EB9-5D16-4A9C-A3F9-F6189ABE563D}" dt="2021-09-20T14:55:15.012" v="21745" actId="478"/>
          <ac:picMkLst>
            <pc:docMk/>
            <pc:sldMk cId="856855042" sldId="7043"/>
            <ac:picMk id="3" creationId="{7C745EC1-3F5A-44D1-9C39-CC5714C63320}"/>
          </ac:picMkLst>
        </pc:picChg>
        <pc:picChg chg="del mod">
          <ac:chgData name="Patsarun Chuaisongkhro" userId="a7a91740-7e8b-4dbd-9143-b6aedb25e6ea" providerId="ADAL" clId="{77C08EB9-5D16-4A9C-A3F9-F6189ABE563D}" dt="2021-09-20T14:55:13.180" v="21744" actId="478"/>
          <ac:picMkLst>
            <pc:docMk/>
            <pc:sldMk cId="856855042" sldId="7043"/>
            <ac:picMk id="1026" creationId="{55EF9590-B304-4936-9C04-681883E3E9D6}"/>
          </ac:picMkLst>
        </pc:picChg>
        <pc:picChg chg="add mod">
          <ac:chgData name="Patsarun Chuaisongkhro" userId="a7a91740-7e8b-4dbd-9143-b6aedb25e6ea" providerId="ADAL" clId="{77C08EB9-5D16-4A9C-A3F9-F6189ABE563D}" dt="2021-09-20T15:23:04.725" v="21921" actId="1076"/>
          <ac:picMkLst>
            <pc:docMk/>
            <pc:sldMk cId="856855042" sldId="7043"/>
            <ac:picMk id="2050" creationId="{AB644E58-9C39-4C61-A0A7-D59371C7BBAB}"/>
          </ac:picMkLst>
        </pc:picChg>
      </pc:sldChg>
      <pc:sldChg chg="add del">
        <pc:chgData name="Patsarun Chuaisongkhro" userId="a7a91740-7e8b-4dbd-9143-b6aedb25e6ea" providerId="ADAL" clId="{77C08EB9-5D16-4A9C-A3F9-F6189ABE563D}" dt="2021-09-20T14:59:24.225" v="21779" actId="47"/>
        <pc:sldMkLst>
          <pc:docMk/>
          <pc:sldMk cId="3682639046" sldId="7044"/>
        </pc:sldMkLst>
      </pc:sldChg>
      <pc:sldChg chg="addSp delSp modSp add mod modNotesTx">
        <pc:chgData name="Patsarun Chuaisongkhro" userId="a7a91740-7e8b-4dbd-9143-b6aedb25e6ea" providerId="ADAL" clId="{77C08EB9-5D16-4A9C-A3F9-F6189ABE563D}" dt="2021-09-20T15:23:11.813" v="21922" actId="1076"/>
        <pc:sldMkLst>
          <pc:docMk/>
          <pc:sldMk cId="3032839502" sldId="7045"/>
        </pc:sldMkLst>
        <pc:spChg chg="mod">
          <ac:chgData name="Patsarun Chuaisongkhro" userId="a7a91740-7e8b-4dbd-9143-b6aedb25e6ea" providerId="ADAL" clId="{77C08EB9-5D16-4A9C-A3F9-F6189ABE563D}" dt="2021-09-20T14:57:42.951" v="21765" actId="14"/>
          <ac:spMkLst>
            <pc:docMk/>
            <pc:sldMk cId="3032839502" sldId="7045"/>
            <ac:spMk id="9" creationId="{81FC2641-1181-498E-B8E2-36FD55C5C159}"/>
          </ac:spMkLst>
        </pc:spChg>
        <pc:picChg chg="del">
          <ac:chgData name="Patsarun Chuaisongkhro" userId="a7a91740-7e8b-4dbd-9143-b6aedb25e6ea" providerId="ADAL" clId="{77C08EB9-5D16-4A9C-A3F9-F6189ABE563D}" dt="2021-09-20T14:57:45.402" v="21766" actId="478"/>
          <ac:picMkLst>
            <pc:docMk/>
            <pc:sldMk cId="3032839502" sldId="7045"/>
            <ac:picMk id="2050" creationId="{AB644E58-9C39-4C61-A0A7-D59371C7BBAB}"/>
          </ac:picMkLst>
        </pc:picChg>
        <pc:picChg chg="add mod">
          <ac:chgData name="Patsarun Chuaisongkhro" userId="a7a91740-7e8b-4dbd-9143-b6aedb25e6ea" providerId="ADAL" clId="{77C08EB9-5D16-4A9C-A3F9-F6189ABE563D}" dt="2021-09-20T15:23:11.813" v="21922" actId="1076"/>
          <ac:picMkLst>
            <pc:docMk/>
            <pc:sldMk cId="3032839502" sldId="7045"/>
            <ac:picMk id="3074" creationId="{BE15529D-DB84-4791-AFE7-EECAE96FBC40}"/>
          </ac:picMkLst>
        </pc:picChg>
      </pc:sldChg>
      <pc:sldChg chg="addSp delSp modSp add mod modNotesTx">
        <pc:chgData name="Patsarun Chuaisongkhro" userId="a7a91740-7e8b-4dbd-9143-b6aedb25e6ea" providerId="ADAL" clId="{77C08EB9-5D16-4A9C-A3F9-F6189ABE563D}" dt="2021-09-20T15:23:19.503" v="21923" actId="1076"/>
        <pc:sldMkLst>
          <pc:docMk/>
          <pc:sldMk cId="570657764" sldId="7046"/>
        </pc:sldMkLst>
        <pc:spChg chg="mod">
          <ac:chgData name="Patsarun Chuaisongkhro" userId="a7a91740-7e8b-4dbd-9143-b6aedb25e6ea" providerId="ADAL" clId="{77C08EB9-5D16-4A9C-A3F9-F6189ABE563D}" dt="2021-09-20T15:22:43.945" v="21919" actId="20577"/>
          <ac:spMkLst>
            <pc:docMk/>
            <pc:sldMk cId="570657764" sldId="7046"/>
            <ac:spMk id="9" creationId="{81FC2641-1181-498E-B8E2-36FD55C5C159}"/>
          </ac:spMkLst>
        </pc:spChg>
        <pc:picChg chg="add del mod">
          <ac:chgData name="Patsarun Chuaisongkhro" userId="a7a91740-7e8b-4dbd-9143-b6aedb25e6ea" providerId="ADAL" clId="{77C08EB9-5D16-4A9C-A3F9-F6189ABE563D}" dt="2021-09-20T15:02:58.943" v="21793" actId="478"/>
          <ac:picMkLst>
            <pc:docMk/>
            <pc:sldMk cId="570657764" sldId="7046"/>
            <ac:picMk id="3" creationId="{8DB95A67-9326-45EB-8759-D72167171940}"/>
          </ac:picMkLst>
        </pc:picChg>
        <pc:picChg chg="add mod">
          <ac:chgData name="Patsarun Chuaisongkhro" userId="a7a91740-7e8b-4dbd-9143-b6aedb25e6ea" providerId="ADAL" clId="{77C08EB9-5D16-4A9C-A3F9-F6189ABE563D}" dt="2021-09-20T15:23:19.503" v="21923" actId="1076"/>
          <ac:picMkLst>
            <pc:docMk/>
            <pc:sldMk cId="570657764" sldId="7046"/>
            <ac:picMk id="5" creationId="{BF3CC7AA-A2EF-4AC3-8459-61DA9EFEB1D8}"/>
          </ac:picMkLst>
        </pc:picChg>
        <pc:picChg chg="del mod">
          <ac:chgData name="Patsarun Chuaisongkhro" userId="a7a91740-7e8b-4dbd-9143-b6aedb25e6ea" providerId="ADAL" clId="{77C08EB9-5D16-4A9C-A3F9-F6189ABE563D}" dt="2021-09-20T15:00:33.510" v="21784" actId="478"/>
          <ac:picMkLst>
            <pc:docMk/>
            <pc:sldMk cId="570657764" sldId="7046"/>
            <ac:picMk id="3074" creationId="{BE15529D-DB84-4791-AFE7-EECAE96FBC40}"/>
          </ac:picMkLst>
        </pc:picChg>
      </pc:sldChg>
      <pc:sldChg chg="addSp delSp modSp add mod">
        <pc:chgData name="Patsarun Chuaisongkhro" userId="a7a91740-7e8b-4dbd-9143-b6aedb25e6ea" providerId="ADAL" clId="{77C08EB9-5D16-4A9C-A3F9-F6189ABE563D}" dt="2021-09-20T15:11:59.523" v="21846" actId="1076"/>
        <pc:sldMkLst>
          <pc:docMk/>
          <pc:sldMk cId="1970564072" sldId="7047"/>
        </pc:sldMkLst>
        <pc:spChg chg="mod">
          <ac:chgData name="Patsarun Chuaisongkhro" userId="a7a91740-7e8b-4dbd-9143-b6aedb25e6ea" providerId="ADAL" clId="{77C08EB9-5D16-4A9C-A3F9-F6189ABE563D}" dt="2021-09-20T15:11:52.242" v="21844" actId="20577"/>
          <ac:spMkLst>
            <pc:docMk/>
            <pc:sldMk cId="1970564072" sldId="7047"/>
            <ac:spMk id="9" creationId="{81FC2641-1181-498E-B8E2-36FD55C5C159}"/>
          </ac:spMkLst>
        </pc:spChg>
        <pc:picChg chg="del">
          <ac:chgData name="Patsarun Chuaisongkhro" userId="a7a91740-7e8b-4dbd-9143-b6aedb25e6ea" providerId="ADAL" clId="{77C08EB9-5D16-4A9C-A3F9-F6189ABE563D}" dt="2021-09-20T15:09:56.101" v="21802" actId="478"/>
          <ac:picMkLst>
            <pc:docMk/>
            <pc:sldMk cId="1970564072" sldId="7047"/>
            <ac:picMk id="3" creationId="{6E13C57B-6E76-4799-BEFB-55826A812F6B}"/>
          </ac:picMkLst>
        </pc:picChg>
        <pc:picChg chg="add del mod">
          <ac:chgData name="Patsarun Chuaisongkhro" userId="a7a91740-7e8b-4dbd-9143-b6aedb25e6ea" providerId="ADAL" clId="{77C08EB9-5D16-4A9C-A3F9-F6189ABE563D}" dt="2021-09-20T15:10:42.433" v="21806" actId="478"/>
          <ac:picMkLst>
            <pc:docMk/>
            <pc:sldMk cId="1970564072" sldId="7047"/>
            <ac:picMk id="4" creationId="{991D0477-D9F8-496D-966B-24B7856E9596}"/>
          </ac:picMkLst>
        </pc:picChg>
        <pc:picChg chg="add mod">
          <ac:chgData name="Patsarun Chuaisongkhro" userId="a7a91740-7e8b-4dbd-9143-b6aedb25e6ea" providerId="ADAL" clId="{77C08EB9-5D16-4A9C-A3F9-F6189ABE563D}" dt="2021-09-20T15:11:59.523" v="21846" actId="1076"/>
          <ac:picMkLst>
            <pc:docMk/>
            <pc:sldMk cId="1970564072" sldId="7047"/>
            <ac:picMk id="6" creationId="{62F870B3-F477-419D-86E2-99AB66F0113C}"/>
          </ac:picMkLst>
        </pc:picChg>
      </pc:sldChg>
      <pc:sldChg chg="modSp add del mod">
        <pc:chgData name="Patsarun Chuaisongkhro" userId="a7a91740-7e8b-4dbd-9143-b6aedb25e6ea" providerId="ADAL" clId="{77C08EB9-5D16-4A9C-A3F9-F6189ABE563D}" dt="2021-09-27T16:46:50.686" v="23123" actId="2696"/>
        <pc:sldMkLst>
          <pc:docMk/>
          <pc:sldMk cId="338793057" sldId="7048"/>
        </pc:sldMkLst>
        <pc:spChg chg="mod">
          <ac:chgData name="Patsarun Chuaisongkhro" userId="a7a91740-7e8b-4dbd-9143-b6aedb25e6ea" providerId="ADAL" clId="{77C08EB9-5D16-4A9C-A3F9-F6189ABE563D}" dt="2021-09-21T13:09:30.690" v="22664" actId="20577"/>
          <ac:spMkLst>
            <pc:docMk/>
            <pc:sldMk cId="338793057" sldId="7048"/>
            <ac:spMk id="5" creationId="{CFEC974B-8E31-4422-BD30-E12A97EFA2D2}"/>
          </ac:spMkLst>
        </pc:spChg>
      </pc:sldChg>
      <pc:sldChg chg="addSp delSp modSp add del mod">
        <pc:chgData name="Patsarun Chuaisongkhro" userId="a7a91740-7e8b-4dbd-9143-b6aedb25e6ea" providerId="ADAL" clId="{77C08EB9-5D16-4A9C-A3F9-F6189ABE563D}" dt="2021-09-20T15:46:50.507" v="22045" actId="47"/>
        <pc:sldMkLst>
          <pc:docMk/>
          <pc:sldMk cId="2400774720" sldId="7049"/>
        </pc:sldMkLst>
        <pc:spChg chg="mod">
          <ac:chgData name="Patsarun Chuaisongkhro" userId="a7a91740-7e8b-4dbd-9143-b6aedb25e6ea" providerId="ADAL" clId="{77C08EB9-5D16-4A9C-A3F9-F6189ABE563D}" dt="2021-09-20T15:44:56.054" v="22015" actId="20577"/>
          <ac:spMkLst>
            <pc:docMk/>
            <pc:sldMk cId="2400774720" sldId="7049"/>
            <ac:spMk id="8" creationId="{069EF958-B018-4A3F-B37F-FC76D1895D41}"/>
          </ac:spMkLst>
        </pc:spChg>
        <pc:spChg chg="mod">
          <ac:chgData name="Patsarun Chuaisongkhro" userId="a7a91740-7e8b-4dbd-9143-b6aedb25e6ea" providerId="ADAL" clId="{77C08EB9-5D16-4A9C-A3F9-F6189ABE563D}" dt="2021-09-20T15:46:20.814" v="22027" actId="20577"/>
          <ac:spMkLst>
            <pc:docMk/>
            <pc:sldMk cId="2400774720" sldId="7049"/>
            <ac:spMk id="9" creationId="{733C80EB-7F39-429F-BA00-F0A97018509E}"/>
          </ac:spMkLst>
        </pc:spChg>
        <pc:picChg chg="add mod">
          <ac:chgData name="Patsarun Chuaisongkhro" userId="a7a91740-7e8b-4dbd-9143-b6aedb25e6ea" providerId="ADAL" clId="{77C08EB9-5D16-4A9C-A3F9-F6189ABE563D}" dt="2021-09-20T15:45:51.442" v="22020" actId="1076"/>
          <ac:picMkLst>
            <pc:docMk/>
            <pc:sldMk cId="2400774720" sldId="7049"/>
            <ac:picMk id="3" creationId="{A00166B5-A4E1-4DB1-9A90-15C6C2DE13EC}"/>
          </ac:picMkLst>
        </pc:picChg>
        <pc:picChg chg="del">
          <ac:chgData name="Patsarun Chuaisongkhro" userId="a7a91740-7e8b-4dbd-9143-b6aedb25e6ea" providerId="ADAL" clId="{77C08EB9-5D16-4A9C-A3F9-F6189ABE563D}" dt="2021-09-20T15:43:52.312" v="21969" actId="478"/>
          <ac:picMkLst>
            <pc:docMk/>
            <pc:sldMk cId="2400774720" sldId="7049"/>
            <ac:picMk id="4" creationId="{5A773AAB-5F7E-41E4-B4B8-03724037FB62}"/>
          </ac:picMkLst>
        </pc:picChg>
        <pc:picChg chg="del">
          <ac:chgData name="Patsarun Chuaisongkhro" userId="a7a91740-7e8b-4dbd-9143-b6aedb25e6ea" providerId="ADAL" clId="{77C08EB9-5D16-4A9C-A3F9-F6189ABE563D}" dt="2021-09-20T15:43:52.312" v="21969" actId="478"/>
          <ac:picMkLst>
            <pc:docMk/>
            <pc:sldMk cId="2400774720" sldId="7049"/>
            <ac:picMk id="6" creationId="{C8D48569-81F0-4262-B166-DC5ED9F430F4}"/>
          </ac:picMkLst>
        </pc:picChg>
        <pc:picChg chg="add mod">
          <ac:chgData name="Patsarun Chuaisongkhro" userId="a7a91740-7e8b-4dbd-9143-b6aedb25e6ea" providerId="ADAL" clId="{77C08EB9-5D16-4A9C-A3F9-F6189ABE563D}" dt="2021-09-20T15:46:02.423" v="22022" actId="1076"/>
          <ac:picMkLst>
            <pc:docMk/>
            <pc:sldMk cId="2400774720" sldId="7049"/>
            <ac:picMk id="7" creationId="{065140E4-F486-4E35-8E58-D5FFD2C44699}"/>
          </ac:picMkLst>
        </pc:picChg>
      </pc:sldChg>
      <pc:sldChg chg="delSp modSp add del mod modNotesTx">
        <pc:chgData name="Patsarun Chuaisongkhro" userId="a7a91740-7e8b-4dbd-9143-b6aedb25e6ea" providerId="ADAL" clId="{77C08EB9-5D16-4A9C-A3F9-F6189ABE563D}" dt="2021-09-27T16:46:50.686" v="23123" actId="2696"/>
        <pc:sldMkLst>
          <pc:docMk/>
          <pc:sldMk cId="2715141946" sldId="7050"/>
        </pc:sldMkLst>
        <pc:spChg chg="mod">
          <ac:chgData name="Patsarun Chuaisongkhro" userId="a7a91740-7e8b-4dbd-9143-b6aedb25e6ea" providerId="ADAL" clId="{77C08EB9-5D16-4A9C-A3F9-F6189ABE563D}" dt="2021-09-21T13:09:39.046" v="22665"/>
          <ac:spMkLst>
            <pc:docMk/>
            <pc:sldMk cId="2715141946" sldId="7050"/>
            <ac:spMk id="8" creationId="{069EF958-B018-4A3F-B37F-FC76D1895D41}"/>
          </ac:spMkLst>
        </pc:spChg>
        <pc:picChg chg="mod">
          <ac:chgData name="Patsarun Chuaisongkhro" userId="a7a91740-7e8b-4dbd-9143-b6aedb25e6ea" providerId="ADAL" clId="{77C08EB9-5D16-4A9C-A3F9-F6189ABE563D}" dt="2021-09-20T15:47:01.975" v="22048" actId="1076"/>
          <ac:picMkLst>
            <pc:docMk/>
            <pc:sldMk cId="2715141946" sldId="7050"/>
            <ac:picMk id="3" creationId="{A00166B5-A4E1-4DB1-9A90-15C6C2DE13EC}"/>
          </ac:picMkLst>
        </pc:picChg>
        <pc:picChg chg="del">
          <ac:chgData name="Patsarun Chuaisongkhro" userId="a7a91740-7e8b-4dbd-9143-b6aedb25e6ea" providerId="ADAL" clId="{77C08EB9-5D16-4A9C-A3F9-F6189ABE563D}" dt="2021-09-20T15:46:56.727" v="22047" actId="478"/>
          <ac:picMkLst>
            <pc:docMk/>
            <pc:sldMk cId="2715141946" sldId="7050"/>
            <ac:picMk id="7" creationId="{065140E4-F486-4E35-8E58-D5FFD2C44699}"/>
          </ac:picMkLst>
        </pc:picChg>
      </pc:sldChg>
      <pc:sldChg chg="delSp modSp add del mod modNotesTx">
        <pc:chgData name="Patsarun Chuaisongkhro" userId="a7a91740-7e8b-4dbd-9143-b6aedb25e6ea" providerId="ADAL" clId="{77C08EB9-5D16-4A9C-A3F9-F6189ABE563D}" dt="2021-09-27T16:46:50.686" v="23123" actId="2696"/>
        <pc:sldMkLst>
          <pc:docMk/>
          <pc:sldMk cId="2448086373" sldId="7051"/>
        </pc:sldMkLst>
        <pc:spChg chg="mod">
          <ac:chgData name="Patsarun Chuaisongkhro" userId="a7a91740-7e8b-4dbd-9143-b6aedb25e6ea" providerId="ADAL" clId="{77C08EB9-5D16-4A9C-A3F9-F6189ABE563D}" dt="2021-09-21T13:09:45.392" v="22666"/>
          <ac:spMkLst>
            <pc:docMk/>
            <pc:sldMk cId="2448086373" sldId="7051"/>
            <ac:spMk id="8" creationId="{069EF958-B018-4A3F-B37F-FC76D1895D41}"/>
          </ac:spMkLst>
        </pc:spChg>
        <pc:picChg chg="del">
          <ac:chgData name="Patsarun Chuaisongkhro" userId="a7a91740-7e8b-4dbd-9143-b6aedb25e6ea" providerId="ADAL" clId="{77C08EB9-5D16-4A9C-A3F9-F6189ABE563D}" dt="2021-09-20T15:47:05.694" v="22049" actId="478"/>
          <ac:picMkLst>
            <pc:docMk/>
            <pc:sldMk cId="2448086373" sldId="7051"/>
            <ac:picMk id="3" creationId="{A00166B5-A4E1-4DB1-9A90-15C6C2DE13EC}"/>
          </ac:picMkLst>
        </pc:picChg>
        <pc:picChg chg="mod">
          <ac:chgData name="Patsarun Chuaisongkhro" userId="a7a91740-7e8b-4dbd-9143-b6aedb25e6ea" providerId="ADAL" clId="{77C08EB9-5D16-4A9C-A3F9-F6189ABE563D}" dt="2021-09-20T15:47:11.913" v="22050" actId="1076"/>
          <ac:picMkLst>
            <pc:docMk/>
            <pc:sldMk cId="2448086373" sldId="7051"/>
            <ac:picMk id="7" creationId="{065140E4-F486-4E35-8E58-D5FFD2C44699}"/>
          </ac:picMkLst>
        </pc:picChg>
      </pc:sldChg>
      <pc:sldChg chg="addSp delSp modSp add del mod modNotesTx">
        <pc:chgData name="Patsarun Chuaisongkhro" userId="a7a91740-7e8b-4dbd-9143-b6aedb25e6ea" providerId="ADAL" clId="{77C08EB9-5D16-4A9C-A3F9-F6189ABE563D}" dt="2021-09-27T16:46:50.686" v="23123" actId="2696"/>
        <pc:sldMkLst>
          <pc:docMk/>
          <pc:sldMk cId="1954929955" sldId="7052"/>
        </pc:sldMkLst>
        <pc:spChg chg="mod">
          <ac:chgData name="Patsarun Chuaisongkhro" userId="a7a91740-7e8b-4dbd-9143-b6aedb25e6ea" providerId="ADAL" clId="{77C08EB9-5D16-4A9C-A3F9-F6189ABE563D}" dt="2021-09-21T13:10:18.442" v="22675" actId="20577"/>
          <ac:spMkLst>
            <pc:docMk/>
            <pc:sldMk cId="1954929955" sldId="7052"/>
            <ac:spMk id="8" creationId="{069EF958-B018-4A3F-B37F-FC76D1895D41}"/>
          </ac:spMkLst>
        </pc:spChg>
        <pc:spChg chg="mod">
          <ac:chgData name="Patsarun Chuaisongkhro" userId="a7a91740-7e8b-4dbd-9143-b6aedb25e6ea" providerId="ADAL" clId="{77C08EB9-5D16-4A9C-A3F9-F6189ABE563D}" dt="2021-09-20T15:53:45.749" v="22120" actId="6549"/>
          <ac:spMkLst>
            <pc:docMk/>
            <pc:sldMk cId="1954929955" sldId="7052"/>
            <ac:spMk id="9" creationId="{733C80EB-7F39-429F-BA00-F0A97018509E}"/>
          </ac:spMkLst>
        </pc:spChg>
        <pc:picChg chg="add mod">
          <ac:chgData name="Patsarun Chuaisongkhro" userId="a7a91740-7e8b-4dbd-9143-b6aedb25e6ea" providerId="ADAL" clId="{77C08EB9-5D16-4A9C-A3F9-F6189ABE563D}" dt="2021-09-20T15:53:50.117" v="22121" actId="1076"/>
          <ac:picMkLst>
            <pc:docMk/>
            <pc:sldMk cId="1954929955" sldId="7052"/>
            <ac:picMk id="3" creationId="{7B96B8F0-5CD8-4688-9B2D-FB7F94548172}"/>
          </ac:picMkLst>
        </pc:picChg>
        <pc:picChg chg="del">
          <ac:chgData name="Patsarun Chuaisongkhro" userId="a7a91740-7e8b-4dbd-9143-b6aedb25e6ea" providerId="ADAL" clId="{77C08EB9-5D16-4A9C-A3F9-F6189ABE563D}" dt="2021-09-20T15:47:59.446" v="22052" actId="478"/>
          <ac:picMkLst>
            <pc:docMk/>
            <pc:sldMk cId="1954929955" sldId="7052"/>
            <ac:picMk id="7" creationId="{065140E4-F486-4E35-8E58-D5FFD2C44699}"/>
          </ac:picMkLst>
        </pc:picChg>
      </pc:sldChg>
      <pc:sldChg chg="addSp delSp modSp add del mod modNotesTx">
        <pc:chgData name="Patsarun Chuaisongkhro" userId="a7a91740-7e8b-4dbd-9143-b6aedb25e6ea" providerId="ADAL" clId="{77C08EB9-5D16-4A9C-A3F9-F6189ABE563D}" dt="2021-09-27T16:46:50.686" v="23123" actId="2696"/>
        <pc:sldMkLst>
          <pc:docMk/>
          <pc:sldMk cId="3433807040" sldId="7053"/>
        </pc:sldMkLst>
        <pc:spChg chg="add del mod">
          <ac:chgData name="Patsarun Chuaisongkhro" userId="a7a91740-7e8b-4dbd-9143-b6aedb25e6ea" providerId="ADAL" clId="{77C08EB9-5D16-4A9C-A3F9-F6189ABE563D}" dt="2021-09-21T13:09:55.228" v="22670" actId="478"/>
          <ac:spMkLst>
            <pc:docMk/>
            <pc:sldMk cId="3433807040" sldId="7053"/>
            <ac:spMk id="3" creationId="{0157E181-AB96-4A75-AA9C-EEC6AC2DCDDB}"/>
          </ac:spMkLst>
        </pc:spChg>
        <pc:spChg chg="add del mod">
          <ac:chgData name="Patsarun Chuaisongkhro" userId="a7a91740-7e8b-4dbd-9143-b6aedb25e6ea" providerId="ADAL" clId="{77C08EB9-5D16-4A9C-A3F9-F6189ABE563D}" dt="2021-09-21T13:10:04.811" v="22674"/>
          <ac:spMkLst>
            <pc:docMk/>
            <pc:sldMk cId="3433807040" sldId="7053"/>
            <ac:spMk id="6" creationId="{9ECBADE4-A94A-4BC2-A763-74BBD4D788EA}"/>
          </ac:spMkLst>
        </pc:spChg>
        <pc:spChg chg="add del mod">
          <ac:chgData name="Patsarun Chuaisongkhro" userId="a7a91740-7e8b-4dbd-9143-b6aedb25e6ea" providerId="ADAL" clId="{77C08EB9-5D16-4A9C-A3F9-F6189ABE563D}" dt="2021-09-21T13:09:54.813" v="22669"/>
          <ac:spMkLst>
            <pc:docMk/>
            <pc:sldMk cId="3433807040" sldId="7053"/>
            <ac:spMk id="7" creationId="{718887C7-EF5C-464A-AC68-542B7E76A636}"/>
          </ac:spMkLst>
        </pc:spChg>
        <pc:spChg chg="add del mod">
          <ac:chgData name="Patsarun Chuaisongkhro" userId="a7a91740-7e8b-4dbd-9143-b6aedb25e6ea" providerId="ADAL" clId="{77C08EB9-5D16-4A9C-A3F9-F6189ABE563D}" dt="2021-09-21T13:10:01.562" v="22673" actId="478"/>
          <ac:spMkLst>
            <pc:docMk/>
            <pc:sldMk cId="3433807040" sldId="7053"/>
            <ac:spMk id="8" creationId="{069EF958-B018-4A3F-B37F-FC76D1895D41}"/>
          </ac:spMkLst>
        </pc:spChg>
        <pc:spChg chg="mod">
          <ac:chgData name="Patsarun Chuaisongkhro" userId="a7a91740-7e8b-4dbd-9143-b6aedb25e6ea" providerId="ADAL" clId="{77C08EB9-5D16-4A9C-A3F9-F6189ABE563D}" dt="2021-09-20T15:53:32.184" v="22118" actId="6549"/>
          <ac:spMkLst>
            <pc:docMk/>
            <pc:sldMk cId="3433807040" sldId="7053"/>
            <ac:spMk id="9" creationId="{733C80EB-7F39-429F-BA00-F0A97018509E}"/>
          </ac:spMkLst>
        </pc:spChg>
        <pc:spChg chg="add del mod">
          <ac:chgData name="Patsarun Chuaisongkhro" userId="a7a91740-7e8b-4dbd-9143-b6aedb25e6ea" providerId="ADAL" clId="{77C08EB9-5D16-4A9C-A3F9-F6189ABE563D}" dt="2021-09-21T13:10:00.588" v="22672"/>
          <ac:spMkLst>
            <pc:docMk/>
            <pc:sldMk cId="3433807040" sldId="7053"/>
            <ac:spMk id="10" creationId="{2C6059ED-F2BB-42C6-BC58-8353FB58C637}"/>
          </ac:spMkLst>
        </pc:spChg>
        <pc:spChg chg="add del mod">
          <ac:chgData name="Patsarun Chuaisongkhro" userId="a7a91740-7e8b-4dbd-9143-b6aedb25e6ea" providerId="ADAL" clId="{77C08EB9-5D16-4A9C-A3F9-F6189ABE563D}" dt="2021-09-21T13:10:30.191" v="22676" actId="478"/>
          <ac:spMkLst>
            <pc:docMk/>
            <pc:sldMk cId="3433807040" sldId="7053"/>
            <ac:spMk id="11" creationId="{92FC541E-3DB3-434F-8EF9-F45F7FADBF5A}"/>
          </ac:spMkLst>
        </pc:spChg>
        <pc:spChg chg="add del mod">
          <ac:chgData name="Patsarun Chuaisongkhro" userId="a7a91740-7e8b-4dbd-9143-b6aedb25e6ea" providerId="ADAL" clId="{77C08EB9-5D16-4A9C-A3F9-F6189ABE563D}" dt="2021-09-21T13:10:31.886" v="22677"/>
          <ac:spMkLst>
            <pc:docMk/>
            <pc:sldMk cId="3433807040" sldId="7053"/>
            <ac:spMk id="13" creationId="{00B9D2C7-31AD-4DAA-9C67-C29F4EF1FD19}"/>
          </ac:spMkLst>
        </pc:spChg>
        <pc:spChg chg="add mod">
          <ac:chgData name="Patsarun Chuaisongkhro" userId="a7a91740-7e8b-4dbd-9143-b6aedb25e6ea" providerId="ADAL" clId="{77C08EB9-5D16-4A9C-A3F9-F6189ABE563D}" dt="2021-09-21T13:10:31.886" v="22677"/>
          <ac:spMkLst>
            <pc:docMk/>
            <pc:sldMk cId="3433807040" sldId="7053"/>
            <ac:spMk id="14" creationId="{414BC867-A557-484A-BE2A-C865DEBFA6EE}"/>
          </ac:spMkLst>
        </pc:spChg>
        <pc:picChg chg="del">
          <ac:chgData name="Patsarun Chuaisongkhro" userId="a7a91740-7e8b-4dbd-9143-b6aedb25e6ea" providerId="ADAL" clId="{77C08EB9-5D16-4A9C-A3F9-F6189ABE563D}" dt="2021-09-20T15:52:25.967" v="22115" actId="478"/>
          <ac:picMkLst>
            <pc:docMk/>
            <pc:sldMk cId="3433807040" sldId="7053"/>
            <ac:picMk id="3" creationId="{7B96B8F0-5CD8-4688-9B2D-FB7F94548172}"/>
          </ac:picMkLst>
        </pc:picChg>
        <pc:picChg chg="add mod">
          <ac:chgData name="Patsarun Chuaisongkhro" userId="a7a91740-7e8b-4dbd-9143-b6aedb25e6ea" providerId="ADAL" clId="{77C08EB9-5D16-4A9C-A3F9-F6189ABE563D}" dt="2021-09-20T15:53:38.638" v="22119" actId="1076"/>
          <ac:picMkLst>
            <pc:docMk/>
            <pc:sldMk cId="3433807040" sldId="7053"/>
            <ac:picMk id="4" creationId="{E7503F0A-DAA3-4FAC-9D3A-7EF8FD4291A5}"/>
          </ac:picMkLst>
        </pc:picChg>
      </pc:sldChg>
      <pc:sldChg chg="add del">
        <pc:chgData name="Patsarun Chuaisongkhro" userId="a7a91740-7e8b-4dbd-9143-b6aedb25e6ea" providerId="ADAL" clId="{77C08EB9-5D16-4A9C-A3F9-F6189ABE563D}" dt="2021-09-20T16:22:34.316" v="22249" actId="47"/>
        <pc:sldMkLst>
          <pc:docMk/>
          <pc:sldMk cId="1424479575" sldId="7054"/>
        </pc:sldMkLst>
      </pc:sldChg>
      <pc:sldChg chg="modSp add del mod modNotesTx">
        <pc:chgData name="Patsarun Chuaisongkhro" userId="a7a91740-7e8b-4dbd-9143-b6aedb25e6ea" providerId="ADAL" clId="{77C08EB9-5D16-4A9C-A3F9-F6189ABE563D}" dt="2021-09-27T16:46:50.686" v="23123" actId="2696"/>
        <pc:sldMkLst>
          <pc:docMk/>
          <pc:sldMk cId="3623127273" sldId="7055"/>
        </pc:sldMkLst>
        <pc:spChg chg="mod">
          <ac:chgData name="Patsarun Chuaisongkhro" userId="a7a91740-7e8b-4dbd-9143-b6aedb25e6ea" providerId="ADAL" clId="{77C08EB9-5D16-4A9C-A3F9-F6189ABE563D}" dt="2021-09-21T13:10:59.246" v="22684"/>
          <ac:spMkLst>
            <pc:docMk/>
            <pc:sldMk cId="3623127273" sldId="7055"/>
            <ac:spMk id="8" creationId="{069EF958-B018-4A3F-B37F-FC76D1895D41}"/>
          </ac:spMkLst>
        </pc:spChg>
        <pc:spChg chg="mod">
          <ac:chgData name="Patsarun Chuaisongkhro" userId="a7a91740-7e8b-4dbd-9143-b6aedb25e6ea" providerId="ADAL" clId="{77C08EB9-5D16-4A9C-A3F9-F6189ABE563D}" dt="2021-09-20T16:39:01.975" v="22537" actId="20577"/>
          <ac:spMkLst>
            <pc:docMk/>
            <pc:sldMk cId="3623127273" sldId="7055"/>
            <ac:spMk id="9" creationId="{81FC2641-1181-498E-B8E2-36FD55C5C159}"/>
          </ac:spMkLst>
        </pc:spChg>
      </pc:sldChg>
      <pc:sldChg chg="addSp delSp modSp add del mod">
        <pc:chgData name="Patsarun Chuaisongkhro" userId="a7a91740-7e8b-4dbd-9143-b6aedb25e6ea" providerId="ADAL" clId="{77C08EB9-5D16-4A9C-A3F9-F6189ABE563D}" dt="2021-09-27T16:46:50.686" v="23123" actId="2696"/>
        <pc:sldMkLst>
          <pc:docMk/>
          <pc:sldMk cId="350397691" sldId="7056"/>
        </pc:sldMkLst>
        <pc:spChg chg="add del mod">
          <ac:chgData name="Patsarun Chuaisongkhro" userId="a7a91740-7e8b-4dbd-9143-b6aedb25e6ea" providerId="ADAL" clId="{77C08EB9-5D16-4A9C-A3F9-F6189ABE563D}" dt="2021-09-21T13:10:50.338" v="22681"/>
          <ac:spMkLst>
            <pc:docMk/>
            <pc:sldMk cId="350397691" sldId="7056"/>
            <ac:spMk id="4" creationId="{9488A2E3-343A-461D-8DFA-C28DDEE70283}"/>
          </ac:spMkLst>
        </pc:spChg>
        <pc:spChg chg="add del mod">
          <ac:chgData name="Patsarun Chuaisongkhro" userId="a7a91740-7e8b-4dbd-9143-b6aedb25e6ea" providerId="ADAL" clId="{77C08EB9-5D16-4A9C-A3F9-F6189ABE563D}" dt="2021-09-21T13:10:52.487" v="22683" actId="1036"/>
          <ac:spMkLst>
            <pc:docMk/>
            <pc:sldMk cId="350397691" sldId="7056"/>
            <ac:spMk id="7" creationId="{8A362DDC-A112-447E-BBEE-7B8F80A44CD5}"/>
          </ac:spMkLst>
        </pc:spChg>
        <pc:spChg chg="del mod">
          <ac:chgData name="Patsarun Chuaisongkhro" userId="a7a91740-7e8b-4dbd-9143-b6aedb25e6ea" providerId="ADAL" clId="{77C08EB9-5D16-4A9C-A3F9-F6189ABE563D}" dt="2021-09-21T13:10:42.349" v="22678" actId="478"/>
          <ac:spMkLst>
            <pc:docMk/>
            <pc:sldMk cId="350397691" sldId="7056"/>
            <ac:spMk id="8" creationId="{069EF958-B018-4A3F-B37F-FC76D1895D41}"/>
          </ac:spMkLst>
        </pc:spChg>
        <pc:spChg chg="mod">
          <ac:chgData name="Patsarun Chuaisongkhro" userId="a7a91740-7e8b-4dbd-9143-b6aedb25e6ea" providerId="ADAL" clId="{77C08EB9-5D16-4A9C-A3F9-F6189ABE563D}" dt="2021-09-20T16:21:21.524" v="22248" actId="20577"/>
          <ac:spMkLst>
            <pc:docMk/>
            <pc:sldMk cId="350397691" sldId="7056"/>
            <ac:spMk id="9" creationId="{733C80EB-7F39-429F-BA00-F0A97018509E}"/>
          </ac:spMkLst>
        </pc:spChg>
        <pc:picChg chg="add mod">
          <ac:chgData name="Patsarun Chuaisongkhro" userId="a7a91740-7e8b-4dbd-9143-b6aedb25e6ea" providerId="ADAL" clId="{77C08EB9-5D16-4A9C-A3F9-F6189ABE563D}" dt="2021-09-20T16:21:16.598" v="22247" actId="1076"/>
          <ac:picMkLst>
            <pc:docMk/>
            <pc:sldMk cId="350397691" sldId="7056"/>
            <ac:picMk id="3" creationId="{AE39B3CA-DBAE-4437-884B-221534C284FD}"/>
          </ac:picMkLst>
        </pc:picChg>
        <pc:picChg chg="del">
          <ac:chgData name="Patsarun Chuaisongkhro" userId="a7a91740-7e8b-4dbd-9143-b6aedb25e6ea" providerId="ADAL" clId="{77C08EB9-5D16-4A9C-A3F9-F6189ABE563D}" dt="2021-09-20T16:19:00.507" v="22176" actId="478"/>
          <ac:picMkLst>
            <pc:docMk/>
            <pc:sldMk cId="350397691" sldId="7056"/>
            <ac:picMk id="4" creationId="{E7503F0A-DAA3-4FAC-9D3A-7EF8FD4291A5}"/>
          </ac:picMkLst>
        </pc:picChg>
      </pc:sldChg>
      <pc:sldChg chg="addSp delSp modSp add del mod modNotesTx">
        <pc:chgData name="Patsarun Chuaisongkhro" userId="a7a91740-7e8b-4dbd-9143-b6aedb25e6ea" providerId="ADAL" clId="{77C08EB9-5D16-4A9C-A3F9-F6189ABE563D}" dt="2021-09-27T16:46:50.686" v="23123" actId="2696"/>
        <pc:sldMkLst>
          <pc:docMk/>
          <pc:sldMk cId="2525251364" sldId="7057"/>
        </pc:sldMkLst>
        <pc:spChg chg="add del mod">
          <ac:chgData name="Patsarun Chuaisongkhro" userId="a7a91740-7e8b-4dbd-9143-b6aedb25e6ea" providerId="ADAL" clId="{77C08EB9-5D16-4A9C-A3F9-F6189ABE563D}" dt="2021-09-21T13:11:08.481" v="22686"/>
          <ac:spMkLst>
            <pc:docMk/>
            <pc:sldMk cId="2525251364" sldId="7057"/>
            <ac:spMk id="3" creationId="{9AA5FD35-7BFB-4DD9-94EB-1C0FDC74D39E}"/>
          </ac:spMkLst>
        </pc:spChg>
        <pc:spChg chg="del">
          <ac:chgData name="Patsarun Chuaisongkhro" userId="a7a91740-7e8b-4dbd-9143-b6aedb25e6ea" providerId="ADAL" clId="{77C08EB9-5D16-4A9C-A3F9-F6189ABE563D}" dt="2021-09-21T13:11:07.130" v="22685" actId="478"/>
          <ac:spMkLst>
            <pc:docMk/>
            <pc:sldMk cId="2525251364" sldId="7057"/>
            <ac:spMk id="8" creationId="{069EF958-B018-4A3F-B37F-FC76D1895D41}"/>
          </ac:spMkLst>
        </pc:spChg>
        <pc:spChg chg="mod">
          <ac:chgData name="Patsarun Chuaisongkhro" userId="a7a91740-7e8b-4dbd-9143-b6aedb25e6ea" providerId="ADAL" clId="{77C08EB9-5D16-4A9C-A3F9-F6189ABE563D}" dt="2021-09-20T16:43:06.718" v="22557" actId="15"/>
          <ac:spMkLst>
            <pc:docMk/>
            <pc:sldMk cId="2525251364" sldId="7057"/>
            <ac:spMk id="9" creationId="{81FC2641-1181-498E-B8E2-36FD55C5C159}"/>
          </ac:spMkLst>
        </pc:spChg>
        <pc:spChg chg="add mod">
          <ac:chgData name="Patsarun Chuaisongkhro" userId="a7a91740-7e8b-4dbd-9143-b6aedb25e6ea" providerId="ADAL" clId="{77C08EB9-5D16-4A9C-A3F9-F6189ABE563D}" dt="2021-09-21T13:11:08.481" v="22686"/>
          <ac:spMkLst>
            <pc:docMk/>
            <pc:sldMk cId="2525251364" sldId="7057"/>
            <ac:spMk id="10" creationId="{FF64EF31-09CE-4DCA-BD86-131B6EFFAE38}"/>
          </ac:spMkLst>
        </pc:spChg>
        <pc:picChg chg="add del mod">
          <ac:chgData name="Patsarun Chuaisongkhro" userId="a7a91740-7e8b-4dbd-9143-b6aedb25e6ea" providerId="ADAL" clId="{77C08EB9-5D16-4A9C-A3F9-F6189ABE563D}" dt="2021-09-20T16:43:38.675" v="22560" actId="478"/>
          <ac:picMkLst>
            <pc:docMk/>
            <pc:sldMk cId="2525251364" sldId="7057"/>
            <ac:picMk id="3" creationId="{63B634F4-2A3B-48F8-97AD-CFFC0E4D1670}"/>
          </ac:picMkLst>
        </pc:picChg>
        <pc:picChg chg="add mod">
          <ac:chgData name="Patsarun Chuaisongkhro" userId="a7a91740-7e8b-4dbd-9143-b6aedb25e6ea" providerId="ADAL" clId="{77C08EB9-5D16-4A9C-A3F9-F6189ABE563D}" dt="2021-09-20T16:43:21.843" v="22558" actId="1076"/>
          <ac:picMkLst>
            <pc:docMk/>
            <pc:sldMk cId="2525251364" sldId="7057"/>
            <ac:picMk id="5" creationId="{E80FE508-20F8-4B0E-93B0-C9E28997914D}"/>
          </ac:picMkLst>
        </pc:picChg>
        <pc:picChg chg="add mod">
          <ac:chgData name="Patsarun Chuaisongkhro" userId="a7a91740-7e8b-4dbd-9143-b6aedb25e6ea" providerId="ADAL" clId="{77C08EB9-5D16-4A9C-A3F9-F6189ABE563D}" dt="2021-09-20T16:43:44.297" v="22562" actId="1076"/>
          <ac:picMkLst>
            <pc:docMk/>
            <pc:sldMk cId="2525251364" sldId="7057"/>
            <ac:picMk id="7" creationId="{5A530886-6418-4EA1-8C12-85047BC534E6}"/>
          </ac:picMkLst>
        </pc:picChg>
      </pc:sldChg>
      <pc:sldChg chg="addSp delSp modSp add del mod modNotesTx">
        <pc:chgData name="Patsarun Chuaisongkhro" userId="a7a91740-7e8b-4dbd-9143-b6aedb25e6ea" providerId="ADAL" clId="{77C08EB9-5D16-4A9C-A3F9-F6189ABE563D}" dt="2021-09-27T16:46:50.686" v="23123" actId="2696"/>
        <pc:sldMkLst>
          <pc:docMk/>
          <pc:sldMk cId="2027910268" sldId="7058"/>
        </pc:sldMkLst>
        <pc:spChg chg="add del mod">
          <ac:chgData name="Patsarun Chuaisongkhro" userId="a7a91740-7e8b-4dbd-9143-b6aedb25e6ea" providerId="ADAL" clId="{77C08EB9-5D16-4A9C-A3F9-F6189ABE563D}" dt="2021-09-21T13:11:16.310" v="22692"/>
          <ac:spMkLst>
            <pc:docMk/>
            <pc:sldMk cId="2027910268" sldId="7058"/>
            <ac:spMk id="4" creationId="{10E8E6F2-3D6E-434A-B75F-30E11F1492F8}"/>
          </ac:spMkLst>
        </pc:spChg>
        <pc:spChg chg="add del mod">
          <ac:chgData name="Patsarun Chuaisongkhro" userId="a7a91740-7e8b-4dbd-9143-b6aedb25e6ea" providerId="ADAL" clId="{77C08EB9-5D16-4A9C-A3F9-F6189ABE563D}" dt="2021-09-21T13:11:12.193" v="22688"/>
          <ac:spMkLst>
            <pc:docMk/>
            <pc:sldMk cId="2027910268" sldId="7058"/>
            <ac:spMk id="7" creationId="{185C0C21-4311-4F2D-8998-A6A9889ABCF2}"/>
          </ac:spMkLst>
        </pc:spChg>
        <pc:spChg chg="del">
          <ac:chgData name="Patsarun Chuaisongkhro" userId="a7a91740-7e8b-4dbd-9143-b6aedb25e6ea" providerId="ADAL" clId="{77C08EB9-5D16-4A9C-A3F9-F6189ABE563D}" dt="2021-09-21T13:11:13.911" v="22689" actId="478"/>
          <ac:spMkLst>
            <pc:docMk/>
            <pc:sldMk cId="2027910268" sldId="7058"/>
            <ac:spMk id="8" creationId="{069EF958-B018-4A3F-B37F-FC76D1895D41}"/>
          </ac:spMkLst>
        </pc:spChg>
        <pc:spChg chg="mod">
          <ac:chgData name="Patsarun Chuaisongkhro" userId="a7a91740-7e8b-4dbd-9143-b6aedb25e6ea" providerId="ADAL" clId="{77C08EB9-5D16-4A9C-A3F9-F6189ABE563D}" dt="2021-09-20T16:47:13.518" v="22624" actId="313"/>
          <ac:spMkLst>
            <pc:docMk/>
            <pc:sldMk cId="2027910268" sldId="7058"/>
            <ac:spMk id="9" creationId="{81FC2641-1181-498E-B8E2-36FD55C5C159}"/>
          </ac:spMkLst>
        </pc:spChg>
        <pc:spChg chg="add del mod">
          <ac:chgData name="Patsarun Chuaisongkhro" userId="a7a91740-7e8b-4dbd-9143-b6aedb25e6ea" providerId="ADAL" clId="{77C08EB9-5D16-4A9C-A3F9-F6189ABE563D}" dt="2021-09-21T13:11:15.067" v="22691"/>
          <ac:spMkLst>
            <pc:docMk/>
            <pc:sldMk cId="2027910268" sldId="7058"/>
            <ac:spMk id="10" creationId="{9A076B7D-1A50-4FA7-9BAC-7290560D07D3}"/>
          </ac:spMkLst>
        </pc:spChg>
        <pc:spChg chg="add mod">
          <ac:chgData name="Patsarun Chuaisongkhro" userId="a7a91740-7e8b-4dbd-9143-b6aedb25e6ea" providerId="ADAL" clId="{77C08EB9-5D16-4A9C-A3F9-F6189ABE563D}" dt="2021-09-21T13:11:16.310" v="22692"/>
          <ac:spMkLst>
            <pc:docMk/>
            <pc:sldMk cId="2027910268" sldId="7058"/>
            <ac:spMk id="11" creationId="{24A50107-FD96-47EE-9F0F-B051B7BF5383}"/>
          </ac:spMkLst>
        </pc:spChg>
        <pc:picChg chg="add mod">
          <ac:chgData name="Patsarun Chuaisongkhro" userId="a7a91740-7e8b-4dbd-9143-b6aedb25e6ea" providerId="ADAL" clId="{77C08EB9-5D16-4A9C-A3F9-F6189ABE563D}" dt="2021-09-20T16:52:26.515" v="22628" actId="1076"/>
          <ac:picMkLst>
            <pc:docMk/>
            <pc:sldMk cId="2027910268" sldId="7058"/>
            <ac:picMk id="3" creationId="{DC9B9408-BD5B-46D1-9949-8EACFD9E148D}"/>
          </ac:picMkLst>
        </pc:picChg>
        <pc:picChg chg="del">
          <ac:chgData name="Patsarun Chuaisongkhro" userId="a7a91740-7e8b-4dbd-9143-b6aedb25e6ea" providerId="ADAL" clId="{77C08EB9-5D16-4A9C-A3F9-F6189ABE563D}" dt="2021-09-20T16:44:58.349" v="22568" actId="478"/>
          <ac:picMkLst>
            <pc:docMk/>
            <pc:sldMk cId="2027910268" sldId="7058"/>
            <ac:picMk id="5" creationId="{E80FE508-20F8-4B0E-93B0-C9E28997914D}"/>
          </ac:picMkLst>
        </pc:picChg>
        <pc:picChg chg="add mod">
          <ac:chgData name="Patsarun Chuaisongkhro" userId="a7a91740-7e8b-4dbd-9143-b6aedb25e6ea" providerId="ADAL" clId="{77C08EB9-5D16-4A9C-A3F9-F6189ABE563D}" dt="2021-09-20T16:52:52.714" v="22632" actId="1076"/>
          <ac:picMkLst>
            <pc:docMk/>
            <pc:sldMk cId="2027910268" sldId="7058"/>
            <ac:picMk id="6" creationId="{897186E8-5991-4F8B-94E4-7F4EE3124816}"/>
          </ac:picMkLst>
        </pc:picChg>
        <pc:picChg chg="del">
          <ac:chgData name="Patsarun Chuaisongkhro" userId="a7a91740-7e8b-4dbd-9143-b6aedb25e6ea" providerId="ADAL" clId="{77C08EB9-5D16-4A9C-A3F9-F6189ABE563D}" dt="2021-09-20T16:44:56.194" v="22567" actId="478"/>
          <ac:picMkLst>
            <pc:docMk/>
            <pc:sldMk cId="2027910268" sldId="7058"/>
            <ac:picMk id="7" creationId="{5A530886-6418-4EA1-8C12-85047BC534E6}"/>
          </ac:picMkLst>
        </pc:picChg>
        <pc:picChg chg="add del mod modCrop">
          <ac:chgData name="Patsarun Chuaisongkhro" userId="a7a91740-7e8b-4dbd-9143-b6aedb25e6ea" providerId="ADAL" clId="{77C08EB9-5D16-4A9C-A3F9-F6189ABE563D}" dt="2021-09-20T16:53:31.029" v="22633" actId="478"/>
          <ac:picMkLst>
            <pc:docMk/>
            <pc:sldMk cId="2027910268" sldId="7058"/>
            <ac:picMk id="11" creationId="{67BCA605-D58C-4126-A51B-E857D7F4C3C8}"/>
          </ac:picMkLst>
        </pc:picChg>
        <pc:picChg chg="add mod">
          <ac:chgData name="Patsarun Chuaisongkhro" userId="a7a91740-7e8b-4dbd-9143-b6aedb25e6ea" providerId="ADAL" clId="{77C08EB9-5D16-4A9C-A3F9-F6189ABE563D}" dt="2021-09-20T16:53:43.188" v="22636" actId="1076"/>
          <ac:picMkLst>
            <pc:docMk/>
            <pc:sldMk cId="2027910268" sldId="7058"/>
            <ac:picMk id="13" creationId="{EDED5217-A24A-4100-A6DE-5635E5ACD47C}"/>
          </ac:picMkLst>
        </pc:picChg>
      </pc:sldChg>
      <pc:sldChg chg="modSp add del mod">
        <pc:chgData name="Patsarun Chuaisongkhro" userId="a7a91740-7e8b-4dbd-9143-b6aedb25e6ea" providerId="ADAL" clId="{77C08EB9-5D16-4A9C-A3F9-F6189ABE563D}" dt="2021-09-20T16:43:52.776" v="22563" actId="47"/>
        <pc:sldMkLst>
          <pc:docMk/>
          <pc:sldMk cId="4026300742" sldId="7058"/>
        </pc:sldMkLst>
        <pc:picChg chg="mod">
          <ac:chgData name="Patsarun Chuaisongkhro" userId="a7a91740-7e8b-4dbd-9143-b6aedb25e6ea" providerId="ADAL" clId="{77C08EB9-5D16-4A9C-A3F9-F6189ABE563D}" dt="2021-09-20T16:42:13.545" v="22547" actId="1076"/>
          <ac:picMkLst>
            <pc:docMk/>
            <pc:sldMk cId="4026300742" sldId="7058"/>
            <ac:picMk id="3" creationId="{63B634F4-2A3B-48F8-97AD-CFFC0E4D1670}"/>
          </ac:picMkLst>
        </pc:picChg>
      </pc:sldChg>
      <pc:sldChg chg="addSp delSp modSp add mod">
        <pc:chgData name="Patsarun Chuaisongkhro" userId="a7a91740-7e8b-4dbd-9143-b6aedb25e6ea" providerId="ADAL" clId="{77C08EB9-5D16-4A9C-A3F9-F6189ABE563D}" dt="2021-09-22T15:39:28.158" v="22954" actId="1076"/>
        <pc:sldMkLst>
          <pc:docMk/>
          <pc:sldMk cId="831547915" sldId="7059"/>
        </pc:sldMkLst>
        <pc:spChg chg="mod">
          <ac:chgData name="Patsarun Chuaisongkhro" userId="a7a91740-7e8b-4dbd-9143-b6aedb25e6ea" providerId="ADAL" clId="{77C08EB9-5D16-4A9C-A3F9-F6189ABE563D}" dt="2021-09-22T15:38:08.565" v="22951"/>
          <ac:spMkLst>
            <pc:docMk/>
            <pc:sldMk cId="831547915" sldId="7059"/>
            <ac:spMk id="9" creationId="{81FC2641-1181-498E-B8E2-36FD55C5C159}"/>
          </ac:spMkLst>
        </pc:spChg>
        <pc:picChg chg="add mod">
          <ac:chgData name="Patsarun Chuaisongkhro" userId="a7a91740-7e8b-4dbd-9143-b6aedb25e6ea" providerId="ADAL" clId="{77C08EB9-5D16-4A9C-A3F9-F6189ABE563D}" dt="2021-09-22T15:39:28.158" v="22954" actId="1076"/>
          <ac:picMkLst>
            <pc:docMk/>
            <pc:sldMk cId="831547915" sldId="7059"/>
            <ac:picMk id="3" creationId="{CCBEC85D-BE67-4C3F-820B-20ECAD1BEE93}"/>
          </ac:picMkLst>
        </pc:picChg>
        <pc:picChg chg="del">
          <ac:chgData name="Patsarun Chuaisongkhro" userId="a7a91740-7e8b-4dbd-9143-b6aedb25e6ea" providerId="ADAL" clId="{77C08EB9-5D16-4A9C-A3F9-F6189ABE563D}" dt="2021-09-22T15:32:38.456" v="22714" actId="478"/>
          <ac:picMkLst>
            <pc:docMk/>
            <pc:sldMk cId="831547915" sldId="7059"/>
            <ac:picMk id="3074" creationId="{BE15529D-DB84-4791-AFE7-EECAE96FBC40}"/>
          </ac:picMkLst>
        </pc:picChg>
      </pc:sldChg>
      <pc:sldMasterChg chg="addSldLayout delSldLayout modSldLayout sldLayoutOrd">
        <pc:chgData name="Patsarun Chuaisongkhro" userId="a7a91740-7e8b-4dbd-9143-b6aedb25e6ea" providerId="ADAL" clId="{77C08EB9-5D16-4A9C-A3F9-F6189ABE563D}" dt="2021-09-08T14:50:57.350" v="2287" actId="20578"/>
        <pc:sldMasterMkLst>
          <pc:docMk/>
          <pc:sldMasterMk cId="1988364847" sldId="2147483667"/>
        </pc:sldMasterMkLst>
        <pc:sldLayoutChg chg="del ord">
          <pc:chgData name="Patsarun Chuaisongkhro" userId="a7a91740-7e8b-4dbd-9143-b6aedb25e6ea" providerId="ADAL" clId="{77C08EB9-5D16-4A9C-A3F9-F6189ABE563D}" dt="2021-09-08T14:45:53.359" v="2233" actId="2696"/>
          <pc:sldLayoutMkLst>
            <pc:docMk/>
            <pc:sldMasterMk cId="1988364847" sldId="2147483667"/>
            <pc:sldLayoutMk cId="4245158969" sldId="2147483668"/>
          </pc:sldLayoutMkLst>
        </pc:sldLayoutChg>
        <pc:sldLayoutChg chg="del">
          <pc:chgData name="Patsarun Chuaisongkhro" userId="a7a91740-7e8b-4dbd-9143-b6aedb25e6ea" providerId="ADAL" clId="{77C08EB9-5D16-4A9C-A3F9-F6189ABE563D}" dt="2021-09-08T14:45:54.942" v="2234" actId="2696"/>
          <pc:sldLayoutMkLst>
            <pc:docMk/>
            <pc:sldMasterMk cId="1988364847" sldId="2147483667"/>
            <pc:sldLayoutMk cId="50901066" sldId="2147483669"/>
          </pc:sldLayoutMkLst>
        </pc:sldLayoutChg>
        <pc:sldLayoutChg chg="del">
          <pc:chgData name="Patsarun Chuaisongkhro" userId="a7a91740-7e8b-4dbd-9143-b6aedb25e6ea" providerId="ADAL" clId="{77C08EB9-5D16-4A9C-A3F9-F6189ABE563D}" dt="2021-09-08T14:45:55.523" v="2235" actId="2696"/>
          <pc:sldLayoutMkLst>
            <pc:docMk/>
            <pc:sldMasterMk cId="1988364847" sldId="2147483667"/>
            <pc:sldLayoutMk cId="793607848" sldId="2147483670"/>
          </pc:sldLayoutMkLst>
        </pc:sldLayoutChg>
        <pc:sldLayoutChg chg="del">
          <pc:chgData name="Patsarun Chuaisongkhro" userId="a7a91740-7e8b-4dbd-9143-b6aedb25e6ea" providerId="ADAL" clId="{77C08EB9-5D16-4A9C-A3F9-F6189ABE563D}" dt="2021-09-08T14:45:56.086" v="2236" actId="2696"/>
          <pc:sldLayoutMkLst>
            <pc:docMk/>
            <pc:sldMasterMk cId="1988364847" sldId="2147483667"/>
            <pc:sldLayoutMk cId="1866002678" sldId="2147483671"/>
          </pc:sldLayoutMkLst>
        </pc:sldLayoutChg>
        <pc:sldLayoutChg chg="del">
          <pc:chgData name="Patsarun Chuaisongkhro" userId="a7a91740-7e8b-4dbd-9143-b6aedb25e6ea" providerId="ADAL" clId="{77C08EB9-5D16-4A9C-A3F9-F6189ABE563D}" dt="2021-09-08T14:45:56.645" v="2237" actId="2696"/>
          <pc:sldLayoutMkLst>
            <pc:docMk/>
            <pc:sldMasterMk cId="1988364847" sldId="2147483667"/>
            <pc:sldLayoutMk cId="485905428" sldId="2147483672"/>
          </pc:sldLayoutMkLst>
        </pc:sldLayoutChg>
        <pc:sldLayoutChg chg="del">
          <pc:chgData name="Patsarun Chuaisongkhro" userId="a7a91740-7e8b-4dbd-9143-b6aedb25e6ea" providerId="ADAL" clId="{77C08EB9-5D16-4A9C-A3F9-F6189ABE563D}" dt="2021-09-08T14:45:57.189" v="2238" actId="2696"/>
          <pc:sldLayoutMkLst>
            <pc:docMk/>
            <pc:sldMasterMk cId="1988364847" sldId="2147483667"/>
            <pc:sldLayoutMk cId="2236960840" sldId="2147483673"/>
          </pc:sldLayoutMkLst>
        </pc:sldLayoutChg>
        <pc:sldLayoutChg chg="del">
          <pc:chgData name="Patsarun Chuaisongkhro" userId="a7a91740-7e8b-4dbd-9143-b6aedb25e6ea" providerId="ADAL" clId="{77C08EB9-5D16-4A9C-A3F9-F6189ABE563D}" dt="2021-09-08T14:45:57.659" v="2239" actId="2696"/>
          <pc:sldLayoutMkLst>
            <pc:docMk/>
            <pc:sldMasterMk cId="1988364847" sldId="2147483667"/>
            <pc:sldLayoutMk cId="2596017924" sldId="2147483674"/>
          </pc:sldLayoutMkLst>
        </pc:sldLayoutChg>
        <pc:sldLayoutChg chg="del">
          <pc:chgData name="Patsarun Chuaisongkhro" userId="a7a91740-7e8b-4dbd-9143-b6aedb25e6ea" providerId="ADAL" clId="{77C08EB9-5D16-4A9C-A3F9-F6189ABE563D}" dt="2021-09-08T14:42:41.072" v="2222" actId="2696"/>
          <pc:sldLayoutMkLst>
            <pc:docMk/>
            <pc:sldMasterMk cId="1988364847" sldId="2147483667"/>
            <pc:sldLayoutMk cId="1398866354" sldId="2147483676"/>
          </pc:sldLayoutMkLst>
        </pc:sldLayoutChg>
        <pc:sldLayoutChg chg="ord">
          <pc:chgData name="Patsarun Chuaisongkhro" userId="a7a91740-7e8b-4dbd-9143-b6aedb25e6ea" providerId="ADAL" clId="{77C08EB9-5D16-4A9C-A3F9-F6189ABE563D}" dt="2021-09-08T14:50:57.350" v="2287" actId="20578"/>
          <pc:sldLayoutMkLst>
            <pc:docMk/>
            <pc:sldMasterMk cId="1988364847" sldId="2147483667"/>
            <pc:sldLayoutMk cId="3667723577" sldId="2147483677"/>
          </pc:sldLayoutMkLst>
        </pc:sldLayoutChg>
        <pc:sldLayoutChg chg="modSp mod ord">
          <pc:chgData name="Patsarun Chuaisongkhro" userId="a7a91740-7e8b-4dbd-9143-b6aedb25e6ea" providerId="ADAL" clId="{77C08EB9-5D16-4A9C-A3F9-F6189ABE563D}" dt="2021-09-08T14:50:42.270" v="2286"/>
          <pc:sldLayoutMkLst>
            <pc:docMk/>
            <pc:sldMasterMk cId="1988364847" sldId="2147483667"/>
            <pc:sldLayoutMk cId="946387676" sldId="2147483680"/>
          </pc:sldLayoutMkLst>
          <pc:spChg chg="mod">
            <ac:chgData name="Patsarun Chuaisongkhro" userId="a7a91740-7e8b-4dbd-9143-b6aedb25e6ea" providerId="ADAL" clId="{77C08EB9-5D16-4A9C-A3F9-F6189ABE563D}" dt="2021-09-08T14:50:42.270" v="2286"/>
            <ac:spMkLst>
              <pc:docMk/>
              <pc:sldMasterMk cId="1988364847" sldId="2147483667"/>
              <pc:sldLayoutMk cId="946387676" sldId="2147483680"/>
              <ac:spMk id="4" creationId="{00000000-0000-0000-0000-000000000000}"/>
            </ac:spMkLst>
          </pc:spChg>
        </pc:sldLayoutChg>
        <pc:sldLayoutChg chg="addSp delSp modSp new mod">
          <pc:chgData name="Patsarun Chuaisongkhro" userId="a7a91740-7e8b-4dbd-9143-b6aedb25e6ea" providerId="ADAL" clId="{77C08EB9-5D16-4A9C-A3F9-F6189ABE563D}" dt="2021-09-08T14:48:52.635" v="2268" actId="478"/>
          <pc:sldLayoutMkLst>
            <pc:docMk/>
            <pc:sldMasterMk cId="1988364847" sldId="2147483667"/>
            <pc:sldLayoutMk cId="2282484373" sldId="2147483681"/>
          </pc:sldLayoutMkLst>
          <pc:spChg chg="del">
            <ac:chgData name="Patsarun Chuaisongkhro" userId="a7a91740-7e8b-4dbd-9143-b6aedb25e6ea" providerId="ADAL" clId="{77C08EB9-5D16-4A9C-A3F9-F6189ABE563D}" dt="2021-09-08T14:43:24.502" v="2227" actId="478"/>
            <ac:spMkLst>
              <pc:docMk/>
              <pc:sldMasterMk cId="1988364847" sldId="2147483667"/>
              <pc:sldLayoutMk cId="2282484373" sldId="2147483681"/>
              <ac:spMk id="2" creationId="{C804E177-7A32-4F1E-ABB7-F30D6D092A2F}"/>
            </ac:spMkLst>
          </pc:spChg>
          <pc:spChg chg="add del mod">
            <ac:chgData name="Patsarun Chuaisongkhro" userId="a7a91740-7e8b-4dbd-9143-b6aedb25e6ea" providerId="ADAL" clId="{77C08EB9-5D16-4A9C-A3F9-F6189ABE563D}" dt="2021-09-08T14:48:52.635" v="2268" actId="478"/>
            <ac:spMkLst>
              <pc:docMk/>
              <pc:sldMasterMk cId="1988364847" sldId="2147483667"/>
              <pc:sldLayoutMk cId="2282484373" sldId="2147483681"/>
              <ac:spMk id="4" creationId="{5F25420D-AB76-495A-ACC4-F980AFFEBB4F}"/>
            </ac:spMkLst>
          </pc:spChg>
          <pc:spChg chg="add del mod">
            <ac:chgData name="Patsarun Chuaisongkhro" userId="a7a91740-7e8b-4dbd-9143-b6aedb25e6ea" providerId="ADAL" clId="{77C08EB9-5D16-4A9C-A3F9-F6189ABE563D}" dt="2021-09-08T14:46:43.198" v="2242"/>
            <ac:spMkLst>
              <pc:docMk/>
              <pc:sldMasterMk cId="1988364847" sldId="2147483667"/>
              <pc:sldLayoutMk cId="2282484373" sldId="2147483681"/>
              <ac:spMk id="5" creationId="{334FBE90-B82E-47E8-9DA2-EA9D00270E08}"/>
            </ac:spMkLst>
          </pc:spChg>
          <pc:spChg chg="add del mod">
            <ac:chgData name="Patsarun Chuaisongkhro" userId="a7a91740-7e8b-4dbd-9143-b6aedb25e6ea" providerId="ADAL" clId="{77C08EB9-5D16-4A9C-A3F9-F6189ABE563D}" dt="2021-09-08T14:46:44.367" v="2244"/>
            <ac:spMkLst>
              <pc:docMk/>
              <pc:sldMasterMk cId="1988364847" sldId="2147483667"/>
              <pc:sldLayoutMk cId="2282484373" sldId="2147483681"/>
              <ac:spMk id="6" creationId="{ECFD982A-F82C-4427-BAA2-5EB5786766CD}"/>
            </ac:spMkLst>
          </pc:spChg>
          <pc:spChg chg="add mod ord">
            <ac:chgData name="Patsarun Chuaisongkhro" userId="a7a91740-7e8b-4dbd-9143-b6aedb25e6ea" providerId="ADAL" clId="{77C08EB9-5D16-4A9C-A3F9-F6189ABE563D}" dt="2021-09-08T14:48:50.099" v="2267" actId="171"/>
            <ac:spMkLst>
              <pc:docMk/>
              <pc:sldMasterMk cId="1988364847" sldId="2147483667"/>
              <pc:sldLayoutMk cId="2282484373" sldId="2147483681"/>
              <ac:spMk id="7" creationId="{BE59683E-9001-4FDD-890C-009D3EC26687}"/>
            </ac:spMkLst>
          </pc:spChg>
          <pc:picChg chg="add mod">
            <ac:chgData name="Patsarun Chuaisongkhro" userId="a7a91740-7e8b-4dbd-9143-b6aedb25e6ea" providerId="ADAL" clId="{77C08EB9-5D16-4A9C-A3F9-F6189ABE563D}" dt="2021-09-08T14:47:30.444" v="2248" actId="207"/>
            <ac:picMkLst>
              <pc:docMk/>
              <pc:sldMasterMk cId="1988364847" sldId="2147483667"/>
              <pc:sldLayoutMk cId="2282484373" sldId="2147483681"/>
              <ac:picMk id="3" creationId="{FF61CAEA-1B90-491A-8E4B-73CBC56391D6}"/>
            </ac:picMkLst>
          </pc:picChg>
        </pc:sldLayoutChg>
      </pc:sldMasterChg>
      <pc:sldMasterChg chg="new del mod addSldLayout delSldLayout">
        <pc:chgData name="Patsarun Chuaisongkhro" userId="a7a91740-7e8b-4dbd-9143-b6aedb25e6ea" providerId="ADAL" clId="{77C08EB9-5D16-4A9C-A3F9-F6189ABE563D}" dt="2021-09-08T14:42:57.188" v="2224" actId="6938"/>
        <pc:sldMasterMkLst>
          <pc:docMk/>
          <pc:sldMasterMk cId="424399005" sldId="2147483681"/>
        </pc:sldMasterMkLst>
        <pc:sldLayoutChg chg="new del replId">
          <pc:chgData name="Patsarun Chuaisongkhro" userId="a7a91740-7e8b-4dbd-9143-b6aedb25e6ea" providerId="ADAL" clId="{77C08EB9-5D16-4A9C-A3F9-F6189ABE563D}" dt="2021-09-08T14:42:57.188" v="2224" actId="6938"/>
          <pc:sldLayoutMkLst>
            <pc:docMk/>
            <pc:sldMasterMk cId="424399005" sldId="2147483681"/>
            <pc:sldLayoutMk cId="2789137031" sldId="2147483682"/>
          </pc:sldLayoutMkLst>
        </pc:sldLayoutChg>
        <pc:sldLayoutChg chg="new del replId">
          <pc:chgData name="Patsarun Chuaisongkhro" userId="a7a91740-7e8b-4dbd-9143-b6aedb25e6ea" providerId="ADAL" clId="{77C08EB9-5D16-4A9C-A3F9-F6189ABE563D}" dt="2021-09-08T14:42:57.188" v="2224" actId="6938"/>
          <pc:sldLayoutMkLst>
            <pc:docMk/>
            <pc:sldMasterMk cId="424399005" sldId="2147483681"/>
            <pc:sldLayoutMk cId="4152431491" sldId="2147483683"/>
          </pc:sldLayoutMkLst>
        </pc:sldLayoutChg>
        <pc:sldLayoutChg chg="new del replId">
          <pc:chgData name="Patsarun Chuaisongkhro" userId="a7a91740-7e8b-4dbd-9143-b6aedb25e6ea" providerId="ADAL" clId="{77C08EB9-5D16-4A9C-A3F9-F6189ABE563D}" dt="2021-09-08T14:42:57.188" v="2224" actId="6938"/>
          <pc:sldLayoutMkLst>
            <pc:docMk/>
            <pc:sldMasterMk cId="424399005" sldId="2147483681"/>
            <pc:sldLayoutMk cId="3097334540" sldId="2147483684"/>
          </pc:sldLayoutMkLst>
        </pc:sldLayoutChg>
        <pc:sldLayoutChg chg="new del replId">
          <pc:chgData name="Patsarun Chuaisongkhro" userId="a7a91740-7e8b-4dbd-9143-b6aedb25e6ea" providerId="ADAL" clId="{77C08EB9-5D16-4A9C-A3F9-F6189ABE563D}" dt="2021-09-08T14:42:57.188" v="2224" actId="6938"/>
          <pc:sldLayoutMkLst>
            <pc:docMk/>
            <pc:sldMasterMk cId="424399005" sldId="2147483681"/>
            <pc:sldLayoutMk cId="1615937752" sldId="2147483685"/>
          </pc:sldLayoutMkLst>
        </pc:sldLayoutChg>
        <pc:sldLayoutChg chg="new del replId">
          <pc:chgData name="Patsarun Chuaisongkhro" userId="a7a91740-7e8b-4dbd-9143-b6aedb25e6ea" providerId="ADAL" clId="{77C08EB9-5D16-4A9C-A3F9-F6189ABE563D}" dt="2021-09-08T14:42:57.188" v="2224" actId="6938"/>
          <pc:sldLayoutMkLst>
            <pc:docMk/>
            <pc:sldMasterMk cId="424399005" sldId="2147483681"/>
            <pc:sldLayoutMk cId="883166933" sldId="2147483686"/>
          </pc:sldLayoutMkLst>
        </pc:sldLayoutChg>
        <pc:sldLayoutChg chg="new del replId">
          <pc:chgData name="Patsarun Chuaisongkhro" userId="a7a91740-7e8b-4dbd-9143-b6aedb25e6ea" providerId="ADAL" clId="{77C08EB9-5D16-4A9C-A3F9-F6189ABE563D}" dt="2021-09-08T14:42:57.188" v="2224" actId="6938"/>
          <pc:sldLayoutMkLst>
            <pc:docMk/>
            <pc:sldMasterMk cId="424399005" sldId="2147483681"/>
            <pc:sldLayoutMk cId="1709118557" sldId="2147483687"/>
          </pc:sldLayoutMkLst>
        </pc:sldLayoutChg>
        <pc:sldLayoutChg chg="new del replId">
          <pc:chgData name="Patsarun Chuaisongkhro" userId="a7a91740-7e8b-4dbd-9143-b6aedb25e6ea" providerId="ADAL" clId="{77C08EB9-5D16-4A9C-A3F9-F6189ABE563D}" dt="2021-09-08T14:42:57.188" v="2224" actId="6938"/>
          <pc:sldLayoutMkLst>
            <pc:docMk/>
            <pc:sldMasterMk cId="424399005" sldId="2147483681"/>
            <pc:sldLayoutMk cId="1908406352" sldId="2147483688"/>
          </pc:sldLayoutMkLst>
        </pc:sldLayoutChg>
        <pc:sldLayoutChg chg="new del replId">
          <pc:chgData name="Patsarun Chuaisongkhro" userId="a7a91740-7e8b-4dbd-9143-b6aedb25e6ea" providerId="ADAL" clId="{77C08EB9-5D16-4A9C-A3F9-F6189ABE563D}" dt="2021-09-08T14:42:57.188" v="2224" actId="6938"/>
          <pc:sldLayoutMkLst>
            <pc:docMk/>
            <pc:sldMasterMk cId="424399005" sldId="2147483681"/>
            <pc:sldLayoutMk cId="1502088970" sldId="2147483689"/>
          </pc:sldLayoutMkLst>
        </pc:sldLayoutChg>
        <pc:sldLayoutChg chg="new del replId">
          <pc:chgData name="Patsarun Chuaisongkhro" userId="a7a91740-7e8b-4dbd-9143-b6aedb25e6ea" providerId="ADAL" clId="{77C08EB9-5D16-4A9C-A3F9-F6189ABE563D}" dt="2021-09-08T14:42:57.188" v="2224" actId="6938"/>
          <pc:sldLayoutMkLst>
            <pc:docMk/>
            <pc:sldMasterMk cId="424399005" sldId="2147483681"/>
            <pc:sldLayoutMk cId="275984753" sldId="2147483690"/>
          </pc:sldLayoutMkLst>
        </pc:sldLayoutChg>
        <pc:sldLayoutChg chg="new del replId">
          <pc:chgData name="Patsarun Chuaisongkhro" userId="a7a91740-7e8b-4dbd-9143-b6aedb25e6ea" providerId="ADAL" clId="{77C08EB9-5D16-4A9C-A3F9-F6189ABE563D}" dt="2021-09-08T14:42:57.188" v="2224" actId="6938"/>
          <pc:sldLayoutMkLst>
            <pc:docMk/>
            <pc:sldMasterMk cId="424399005" sldId="2147483681"/>
            <pc:sldLayoutMk cId="2165327090" sldId="2147483691"/>
          </pc:sldLayoutMkLst>
        </pc:sldLayoutChg>
        <pc:sldLayoutChg chg="new del replId">
          <pc:chgData name="Patsarun Chuaisongkhro" userId="a7a91740-7e8b-4dbd-9143-b6aedb25e6ea" providerId="ADAL" clId="{77C08EB9-5D16-4A9C-A3F9-F6189ABE563D}" dt="2021-09-08T14:42:57.188" v="2224" actId="6938"/>
          <pc:sldLayoutMkLst>
            <pc:docMk/>
            <pc:sldMasterMk cId="424399005" sldId="2147483681"/>
            <pc:sldLayoutMk cId="473491588" sldId="2147483692"/>
          </pc:sldLayoutMkLst>
        </pc:sldLayoutChg>
      </pc:sldMasterChg>
      <pc:sldMasterChg chg="add mod addSldLayout delSldLayout modSldLayout sldLayoutOrd">
        <pc:chgData name="Patsarun Chuaisongkhro" userId="a7a91740-7e8b-4dbd-9143-b6aedb25e6ea" providerId="ADAL" clId="{77C08EB9-5D16-4A9C-A3F9-F6189ABE563D}" dt="2021-09-17T16:58:52.610" v="15273" actId="255"/>
        <pc:sldMasterMkLst>
          <pc:docMk/>
          <pc:sldMasterMk cId="1725974198" sldId="2147483682"/>
        </pc:sldMasterMkLst>
        <pc:sldLayoutChg chg="addSp delSp modSp add mod replId">
          <pc:chgData name="Patsarun Chuaisongkhro" userId="a7a91740-7e8b-4dbd-9143-b6aedb25e6ea" providerId="ADAL" clId="{77C08EB9-5D16-4A9C-A3F9-F6189ABE563D}" dt="2021-09-17T15:06:27.112" v="13577" actId="6014"/>
          <pc:sldLayoutMkLst>
            <pc:docMk/>
            <pc:sldMasterMk cId="1725974198" sldId="2147483682"/>
            <pc:sldLayoutMk cId="2543236714" sldId="2147483683"/>
          </pc:sldLayoutMkLst>
          <pc:spChg chg="add del mod">
            <ac:chgData name="Patsarun Chuaisongkhro" userId="a7a91740-7e8b-4dbd-9143-b6aedb25e6ea" providerId="ADAL" clId="{77C08EB9-5D16-4A9C-A3F9-F6189ABE563D}" dt="2021-09-10T14:55:25.692" v="6001"/>
            <ac:spMkLst>
              <pc:docMk/>
              <pc:sldMasterMk cId="1725974198" sldId="2147483682"/>
              <pc:sldLayoutMk cId="2543236714" sldId="2147483683"/>
              <ac:spMk id="2" creationId="{85C37825-40AD-4593-A26D-FBAFB6F34E74}"/>
            </ac:spMkLst>
          </pc:spChg>
          <pc:spChg chg="add del mod">
            <ac:chgData name="Patsarun Chuaisongkhro" userId="a7a91740-7e8b-4dbd-9143-b6aedb25e6ea" providerId="ADAL" clId="{77C08EB9-5D16-4A9C-A3F9-F6189ABE563D}" dt="2021-09-10T14:55:26.101" v="6002"/>
            <ac:spMkLst>
              <pc:docMk/>
              <pc:sldMasterMk cId="1725974198" sldId="2147483682"/>
              <pc:sldLayoutMk cId="2543236714" sldId="2147483683"/>
              <ac:spMk id="7" creationId="{BE59683E-9001-4FDD-890C-009D3EC26687}"/>
            </ac:spMkLst>
          </pc:spChg>
        </pc:sldLayoutChg>
        <pc:sldLayoutChg chg="addSp delSp modSp add mod replId">
          <pc:chgData name="Patsarun Chuaisongkhro" userId="a7a91740-7e8b-4dbd-9143-b6aedb25e6ea" providerId="ADAL" clId="{77C08EB9-5D16-4A9C-A3F9-F6189ABE563D}" dt="2021-09-17T16:58:52.610" v="15273" actId="255"/>
          <pc:sldLayoutMkLst>
            <pc:docMk/>
            <pc:sldMasterMk cId="1725974198" sldId="2147483682"/>
            <pc:sldLayoutMk cId="3275608670" sldId="2147483684"/>
          </pc:sldLayoutMkLst>
          <pc:spChg chg="add del mod">
            <ac:chgData name="Patsarun Chuaisongkhro" userId="a7a91740-7e8b-4dbd-9143-b6aedb25e6ea" providerId="ADAL" clId="{77C08EB9-5D16-4A9C-A3F9-F6189ABE563D}" dt="2021-09-17T15:14:59.556" v="13654" actId="478"/>
            <ac:spMkLst>
              <pc:docMk/>
              <pc:sldMasterMk cId="1725974198" sldId="2147483682"/>
              <pc:sldLayoutMk cId="3275608670" sldId="2147483684"/>
              <ac:spMk id="4" creationId="{00000000-0000-0000-0000-000000000000}"/>
            </ac:spMkLst>
          </pc:spChg>
          <pc:spChg chg="add del mod ord">
            <ac:chgData name="Patsarun Chuaisongkhro" userId="a7a91740-7e8b-4dbd-9143-b6aedb25e6ea" providerId="ADAL" clId="{77C08EB9-5D16-4A9C-A3F9-F6189ABE563D}" dt="2021-09-17T16:58:52.610" v="15273" actId="255"/>
            <ac:spMkLst>
              <pc:docMk/>
              <pc:sldMasterMk cId="1725974198" sldId="2147483682"/>
              <pc:sldLayoutMk cId="3275608670" sldId="2147483684"/>
              <ac:spMk id="6" creationId="{935212F4-56AC-425F-B624-6A51B4ABDB8F}"/>
            </ac:spMkLst>
          </pc:spChg>
          <pc:spChg chg="add del mod">
            <ac:chgData name="Patsarun Chuaisongkhro" userId="a7a91740-7e8b-4dbd-9143-b6aedb25e6ea" providerId="ADAL" clId="{77C08EB9-5D16-4A9C-A3F9-F6189ABE563D}" dt="2021-09-08T14:57:52.494" v="2345"/>
            <ac:spMkLst>
              <pc:docMk/>
              <pc:sldMasterMk cId="1725974198" sldId="2147483682"/>
              <pc:sldLayoutMk cId="3275608670" sldId="2147483684"/>
              <ac:spMk id="6" creationId="{BB7EB221-86E6-4902-8053-6E94570E0318}"/>
            </ac:spMkLst>
          </pc:spChg>
          <pc:spChg chg="add del mod">
            <ac:chgData name="Patsarun Chuaisongkhro" userId="a7a91740-7e8b-4dbd-9143-b6aedb25e6ea" providerId="ADAL" clId="{77C08EB9-5D16-4A9C-A3F9-F6189ABE563D}" dt="2021-09-08T14:57:52.494" v="2345"/>
            <ac:spMkLst>
              <pc:docMk/>
              <pc:sldMasterMk cId="1725974198" sldId="2147483682"/>
              <pc:sldLayoutMk cId="3275608670" sldId="2147483684"/>
              <ac:spMk id="7" creationId="{2641E677-F5C3-415C-A368-AA25C22AA0CE}"/>
            </ac:spMkLst>
          </pc:spChg>
          <pc:spChg chg="add del mod">
            <ac:chgData name="Patsarun Chuaisongkhro" userId="a7a91740-7e8b-4dbd-9143-b6aedb25e6ea" providerId="ADAL" clId="{77C08EB9-5D16-4A9C-A3F9-F6189ABE563D}" dt="2021-09-17T15:26:12.279" v="14007" actId="478"/>
            <ac:spMkLst>
              <pc:docMk/>
              <pc:sldMasterMk cId="1725974198" sldId="2147483682"/>
              <pc:sldLayoutMk cId="3275608670" sldId="2147483684"/>
              <ac:spMk id="7" creationId="{9D7CE5F6-011A-4D50-8D88-38897F68EAC8}"/>
            </ac:spMkLst>
          </pc:spChg>
          <pc:spChg chg="add del mod">
            <ac:chgData name="Patsarun Chuaisongkhro" userId="a7a91740-7e8b-4dbd-9143-b6aedb25e6ea" providerId="ADAL" clId="{77C08EB9-5D16-4A9C-A3F9-F6189ABE563D}" dt="2021-09-08T14:57:52.494" v="2345"/>
            <ac:spMkLst>
              <pc:docMk/>
              <pc:sldMasterMk cId="1725974198" sldId="2147483682"/>
              <pc:sldLayoutMk cId="3275608670" sldId="2147483684"/>
              <ac:spMk id="8" creationId="{C37C268E-CFF6-487B-B772-A58F7B60A2EB}"/>
            </ac:spMkLst>
          </pc:spChg>
          <pc:spChg chg="add del mod">
            <ac:chgData name="Patsarun Chuaisongkhro" userId="a7a91740-7e8b-4dbd-9143-b6aedb25e6ea" providerId="ADAL" clId="{77C08EB9-5D16-4A9C-A3F9-F6189ABE563D}" dt="2021-09-08T14:59:00.540" v="2411"/>
            <ac:spMkLst>
              <pc:docMk/>
              <pc:sldMasterMk cId="1725974198" sldId="2147483682"/>
              <pc:sldLayoutMk cId="3275608670" sldId="2147483684"/>
              <ac:spMk id="9" creationId="{D4A8FFB5-D5CA-4773-9F2D-532EC029B37F}"/>
            </ac:spMkLst>
          </pc:spChg>
          <pc:spChg chg="add del mod">
            <ac:chgData name="Patsarun Chuaisongkhro" userId="a7a91740-7e8b-4dbd-9143-b6aedb25e6ea" providerId="ADAL" clId="{77C08EB9-5D16-4A9C-A3F9-F6189ABE563D}" dt="2021-09-08T14:59:00.540" v="2411"/>
            <ac:spMkLst>
              <pc:docMk/>
              <pc:sldMasterMk cId="1725974198" sldId="2147483682"/>
              <pc:sldLayoutMk cId="3275608670" sldId="2147483684"/>
              <ac:spMk id="10" creationId="{804C023A-E16A-44AC-A132-D18BDCBEF3DC}"/>
            </ac:spMkLst>
          </pc:spChg>
          <pc:spChg chg="add del mod">
            <ac:chgData name="Patsarun Chuaisongkhro" userId="a7a91740-7e8b-4dbd-9143-b6aedb25e6ea" providerId="ADAL" clId="{77C08EB9-5D16-4A9C-A3F9-F6189ABE563D}" dt="2021-09-08T14:59:00.540" v="2411"/>
            <ac:spMkLst>
              <pc:docMk/>
              <pc:sldMasterMk cId="1725974198" sldId="2147483682"/>
              <pc:sldLayoutMk cId="3275608670" sldId="2147483684"/>
              <ac:spMk id="11" creationId="{F9141219-A9C1-4EA1-970E-A585C7512202}"/>
            </ac:spMkLst>
          </pc:spChg>
          <pc:spChg chg="add del mod">
            <ac:chgData name="Patsarun Chuaisongkhro" userId="a7a91740-7e8b-4dbd-9143-b6aedb25e6ea" providerId="ADAL" clId="{77C08EB9-5D16-4A9C-A3F9-F6189ABE563D}" dt="2021-09-17T16:36:54.558" v="14933" actId="255"/>
            <ac:spMkLst>
              <pc:docMk/>
              <pc:sldMasterMk cId="1725974198" sldId="2147483682"/>
              <pc:sldLayoutMk cId="3275608670" sldId="2147483684"/>
              <ac:spMk id="13" creationId="{09E4163C-59E0-4E52-BBB7-4A7DCE092997}"/>
            </ac:spMkLst>
          </pc:spChg>
        </pc:sldLayoutChg>
        <pc:sldLayoutChg chg="add mod ord replId">
          <pc:chgData name="Patsarun Chuaisongkhro" userId="a7a91740-7e8b-4dbd-9143-b6aedb25e6ea" providerId="ADAL" clId="{77C08EB9-5D16-4A9C-A3F9-F6189ABE563D}" dt="2021-09-08T14:53:27.111" v="2308" actId="20578"/>
          <pc:sldLayoutMkLst>
            <pc:docMk/>
            <pc:sldMasterMk cId="1725974198" sldId="2147483682"/>
            <pc:sldLayoutMk cId="2732433759" sldId="2147483685"/>
          </pc:sldLayoutMkLst>
        </pc:sldLayoutChg>
        <pc:sldLayoutChg chg="del ord">
          <pc:chgData name="Patsarun Chuaisongkhro" userId="a7a91740-7e8b-4dbd-9143-b6aedb25e6ea" providerId="ADAL" clId="{77C08EB9-5D16-4A9C-A3F9-F6189ABE563D}" dt="2021-09-17T15:06:03.492" v="13570" actId="2696"/>
          <pc:sldLayoutMkLst>
            <pc:docMk/>
            <pc:sldMasterMk cId="1725974198" sldId="2147483682"/>
            <pc:sldLayoutMk cId="2062932403" sldId="2147483686"/>
          </pc:sldLayoutMkLst>
        </pc:sldLayoutChg>
        <pc:sldLayoutChg chg="add del mod replId">
          <pc:chgData name="Patsarun Chuaisongkhro" userId="a7a91740-7e8b-4dbd-9143-b6aedb25e6ea" providerId="ADAL" clId="{77C08EB9-5D16-4A9C-A3F9-F6189ABE563D}" dt="2021-09-08T14:51:30.232" v="2289" actId="2696"/>
          <pc:sldLayoutMkLst>
            <pc:docMk/>
            <pc:sldMasterMk cId="1725974198" sldId="2147483682"/>
            <pc:sldLayoutMk cId="3058340194" sldId="2147483686"/>
          </pc:sldLayoutMkLst>
        </pc:sldLayoutChg>
        <pc:sldLayoutChg chg="addSp delSp modSp del mod">
          <pc:chgData name="Patsarun Chuaisongkhro" userId="a7a91740-7e8b-4dbd-9143-b6aedb25e6ea" providerId="ADAL" clId="{77C08EB9-5D16-4A9C-A3F9-F6189ABE563D}" dt="2021-09-17T15:05:15.933" v="13568" actId="2696"/>
          <pc:sldLayoutMkLst>
            <pc:docMk/>
            <pc:sldMasterMk cId="1725974198" sldId="2147483682"/>
            <pc:sldLayoutMk cId="1210077758" sldId="2147483687"/>
          </pc:sldLayoutMkLst>
          <pc:spChg chg="del mod">
            <ac:chgData name="Patsarun Chuaisongkhro" userId="a7a91740-7e8b-4dbd-9143-b6aedb25e6ea" providerId="ADAL" clId="{77C08EB9-5D16-4A9C-A3F9-F6189ABE563D}" dt="2021-09-08T14:54:54.512" v="2316" actId="478"/>
            <ac:spMkLst>
              <pc:docMk/>
              <pc:sldMasterMk cId="1725974198" sldId="2147483682"/>
              <pc:sldLayoutMk cId="1210077758" sldId="2147483687"/>
              <ac:spMk id="3" creationId="{00000000-0000-0000-0000-000000000000}"/>
            </ac:spMkLst>
          </pc:spChg>
          <pc:spChg chg="del mod">
            <ac:chgData name="Patsarun Chuaisongkhro" userId="a7a91740-7e8b-4dbd-9143-b6aedb25e6ea" providerId="ADAL" clId="{77C08EB9-5D16-4A9C-A3F9-F6189ABE563D}" dt="2021-09-08T14:53:10.084" v="2306" actId="478"/>
            <ac:spMkLst>
              <pc:docMk/>
              <pc:sldMasterMk cId="1725974198" sldId="2147483682"/>
              <pc:sldLayoutMk cId="1210077758" sldId="2147483687"/>
              <ac:spMk id="4" creationId="{00000000-0000-0000-0000-000000000000}"/>
            </ac:spMkLst>
          </pc:spChg>
          <pc:spChg chg="add mod ord">
            <ac:chgData name="Patsarun Chuaisongkhro" userId="a7a91740-7e8b-4dbd-9143-b6aedb25e6ea" providerId="ADAL" clId="{77C08EB9-5D16-4A9C-A3F9-F6189ABE563D}" dt="2021-09-08T14:53:02.797" v="2304" actId="167"/>
            <ac:spMkLst>
              <pc:docMk/>
              <pc:sldMasterMk cId="1725974198" sldId="2147483682"/>
              <pc:sldLayoutMk cId="1210077758" sldId="2147483687"/>
              <ac:spMk id="6" creationId="{2CBB4AB8-FCC7-4374-9EED-4005935842E7}"/>
            </ac:spMkLst>
          </pc:spChg>
          <pc:spChg chg="add mod ord">
            <ac:chgData name="Patsarun Chuaisongkhro" userId="a7a91740-7e8b-4dbd-9143-b6aedb25e6ea" providerId="ADAL" clId="{77C08EB9-5D16-4A9C-A3F9-F6189ABE563D}" dt="2021-09-08T14:53:18.439" v="2307" actId="20577"/>
            <ac:spMkLst>
              <pc:docMk/>
              <pc:sldMasterMk cId="1725974198" sldId="2147483682"/>
              <pc:sldLayoutMk cId="1210077758" sldId="2147483687"/>
              <ac:spMk id="7" creationId="{6368E72C-B6AD-469B-8C46-F5146FA4E050}"/>
            </ac:spMkLst>
          </pc:spChg>
          <pc:spChg chg="add del">
            <ac:chgData name="Patsarun Chuaisongkhro" userId="a7a91740-7e8b-4dbd-9143-b6aedb25e6ea" providerId="ADAL" clId="{77C08EB9-5D16-4A9C-A3F9-F6189ABE563D}" dt="2021-09-08T14:54:55.852" v="2318" actId="22"/>
            <ac:spMkLst>
              <pc:docMk/>
              <pc:sldMasterMk cId="1725974198" sldId="2147483682"/>
              <pc:sldLayoutMk cId="1210077758" sldId="2147483687"/>
              <ac:spMk id="8" creationId="{62648461-88A8-4FA1-8968-2C8600ED0609}"/>
            </ac:spMkLst>
          </pc:spChg>
          <pc:spChg chg="add mod">
            <ac:chgData name="Patsarun Chuaisongkhro" userId="a7a91740-7e8b-4dbd-9143-b6aedb25e6ea" providerId="ADAL" clId="{77C08EB9-5D16-4A9C-A3F9-F6189ABE563D}" dt="2021-09-17T14:55:20.315" v="13492" actId="255"/>
            <ac:spMkLst>
              <pc:docMk/>
              <pc:sldMasterMk cId="1725974198" sldId="2147483682"/>
              <pc:sldLayoutMk cId="1210077758" sldId="2147483687"/>
              <ac:spMk id="9" creationId="{144BE1EE-8FF8-4BB5-A2F4-003CB80E31EB}"/>
            </ac:spMkLst>
          </pc:spChg>
          <pc:cxnChg chg="del">
            <ac:chgData name="Patsarun Chuaisongkhro" userId="a7a91740-7e8b-4dbd-9143-b6aedb25e6ea" providerId="ADAL" clId="{77C08EB9-5D16-4A9C-A3F9-F6189ABE563D}" dt="2021-09-08T14:55:03.545" v="2319" actId="478"/>
            <ac:cxnSpMkLst>
              <pc:docMk/>
              <pc:sldMasterMk cId="1725974198" sldId="2147483682"/>
              <pc:sldLayoutMk cId="1210077758" sldId="2147483687"/>
              <ac:cxnSpMk id="5" creationId="{A7D9689C-F7F7-4F35-8E34-2D258BF33968}"/>
            </ac:cxnSpMkLst>
          </pc:cxnChg>
        </pc:sldLayoutChg>
        <pc:sldLayoutChg chg="add del mod replId">
          <pc:chgData name="Patsarun Chuaisongkhro" userId="a7a91740-7e8b-4dbd-9143-b6aedb25e6ea" providerId="ADAL" clId="{77C08EB9-5D16-4A9C-A3F9-F6189ABE563D}" dt="2021-09-08T14:51:30.241" v="2290" actId="2696"/>
          <pc:sldLayoutMkLst>
            <pc:docMk/>
            <pc:sldMasterMk cId="1725974198" sldId="2147483682"/>
            <pc:sldLayoutMk cId="3424962649" sldId="2147483687"/>
          </pc:sldLayoutMkLst>
        </pc:sldLayoutChg>
        <pc:sldLayoutChg chg="add del mod replId">
          <pc:chgData name="Patsarun Chuaisongkhro" userId="a7a91740-7e8b-4dbd-9143-b6aedb25e6ea" providerId="ADAL" clId="{77C08EB9-5D16-4A9C-A3F9-F6189ABE563D}" dt="2021-09-08T14:51:30.248" v="2291" actId="2696"/>
          <pc:sldLayoutMkLst>
            <pc:docMk/>
            <pc:sldMasterMk cId="1725974198" sldId="2147483682"/>
            <pc:sldLayoutMk cId="2246632999" sldId="2147483688"/>
          </pc:sldLayoutMkLst>
        </pc:sldLayoutChg>
        <pc:sldLayoutChg chg="new del mod">
          <pc:chgData name="Patsarun Chuaisongkhro" userId="a7a91740-7e8b-4dbd-9143-b6aedb25e6ea" providerId="ADAL" clId="{77C08EB9-5D16-4A9C-A3F9-F6189ABE563D}" dt="2021-09-17T15:00:14.063" v="13543" actId="11236"/>
          <pc:sldLayoutMkLst>
            <pc:docMk/>
            <pc:sldMasterMk cId="1725974198" sldId="2147483682"/>
            <pc:sldLayoutMk cId="2540937680" sldId="2147483688"/>
          </pc:sldLayoutMkLst>
        </pc:sldLayoutChg>
        <pc:sldLayoutChg chg="add del mod replId modTransition">
          <pc:chgData name="Patsarun Chuaisongkhro" userId="a7a91740-7e8b-4dbd-9143-b6aedb25e6ea" providerId="ADAL" clId="{77C08EB9-5D16-4A9C-A3F9-F6189ABE563D}" dt="2021-09-17T15:12:05.083" v="13601" actId="2696"/>
          <pc:sldLayoutMkLst>
            <pc:docMk/>
            <pc:sldMasterMk cId="1725974198" sldId="2147483682"/>
            <pc:sldLayoutMk cId="2089312431" sldId="2147483698"/>
          </pc:sldLayoutMkLst>
        </pc:sldLayoutChg>
        <pc:sldLayoutChg chg="addSp delSp modSp add del mod replId modTransition">
          <pc:chgData name="Patsarun Chuaisongkhro" userId="a7a91740-7e8b-4dbd-9143-b6aedb25e6ea" providerId="ADAL" clId="{77C08EB9-5D16-4A9C-A3F9-F6189ABE563D}" dt="2021-09-17T15:16:15.938" v="13668" actId="2696"/>
          <pc:sldLayoutMkLst>
            <pc:docMk/>
            <pc:sldMasterMk cId="1725974198" sldId="2147483682"/>
            <pc:sldLayoutMk cId="4250526268" sldId="2147483698"/>
          </pc:sldLayoutMkLst>
          <pc:spChg chg="add del mod">
            <ac:chgData name="Patsarun Chuaisongkhro" userId="a7a91740-7e8b-4dbd-9143-b6aedb25e6ea" providerId="ADAL" clId="{77C08EB9-5D16-4A9C-A3F9-F6189ABE563D}" dt="2021-09-17T15:13:52.103" v="13638"/>
            <ac:spMkLst>
              <pc:docMk/>
              <pc:sldMasterMk cId="1725974198" sldId="2147483682"/>
              <pc:sldLayoutMk cId="4250526268" sldId="2147483698"/>
              <ac:spMk id="6" creationId="{B8A5818E-0C31-471A-872B-A215F22AB288}"/>
            </ac:spMkLst>
          </pc:spChg>
          <pc:spChg chg="add del mod">
            <ac:chgData name="Patsarun Chuaisongkhro" userId="a7a91740-7e8b-4dbd-9143-b6aedb25e6ea" providerId="ADAL" clId="{77C08EB9-5D16-4A9C-A3F9-F6189ABE563D}" dt="2021-09-17T15:14:08.431" v="13640" actId="478"/>
            <ac:spMkLst>
              <pc:docMk/>
              <pc:sldMasterMk cId="1725974198" sldId="2147483682"/>
              <pc:sldLayoutMk cId="4250526268" sldId="2147483698"/>
              <ac:spMk id="7" creationId="{64676C8F-2BF6-4FFF-90C2-D5CD50716A99}"/>
            </ac:spMkLst>
          </pc:spChg>
        </pc:sldLayoutChg>
      </pc:sldMasterChg>
      <pc:sldMasterChg chg="new add del mod addSldLayout delSldLayout">
        <pc:chgData name="Patsarun Chuaisongkhro" userId="a7a91740-7e8b-4dbd-9143-b6aedb25e6ea" providerId="ADAL" clId="{77C08EB9-5D16-4A9C-A3F9-F6189ABE563D}" dt="2021-09-17T15:53:04.416" v="14308" actId="2696"/>
        <pc:sldMasterMkLst>
          <pc:docMk/>
          <pc:sldMasterMk cId="1687356817" sldId="2147483686"/>
        </pc:sldMasterMkLst>
        <pc:sldLayoutChg chg="new add del replId">
          <pc:chgData name="Patsarun Chuaisongkhro" userId="a7a91740-7e8b-4dbd-9143-b6aedb25e6ea" providerId="ADAL" clId="{77C08EB9-5D16-4A9C-A3F9-F6189ABE563D}" dt="2021-09-17T15:53:04.402" v="14297" actId="2696"/>
          <pc:sldLayoutMkLst>
            <pc:docMk/>
            <pc:sldMasterMk cId="1687356817" sldId="2147483686"/>
            <pc:sldLayoutMk cId="1474827405" sldId="2147483687"/>
          </pc:sldLayoutMkLst>
        </pc:sldLayoutChg>
        <pc:sldLayoutChg chg="new add del replId">
          <pc:chgData name="Patsarun Chuaisongkhro" userId="a7a91740-7e8b-4dbd-9143-b6aedb25e6ea" providerId="ADAL" clId="{77C08EB9-5D16-4A9C-A3F9-F6189ABE563D}" dt="2021-09-17T15:53:04.404" v="14298" actId="2696"/>
          <pc:sldLayoutMkLst>
            <pc:docMk/>
            <pc:sldMasterMk cId="1687356817" sldId="2147483686"/>
            <pc:sldLayoutMk cId="973582493" sldId="2147483688"/>
          </pc:sldLayoutMkLst>
        </pc:sldLayoutChg>
        <pc:sldLayoutChg chg="new add del replId">
          <pc:chgData name="Patsarun Chuaisongkhro" userId="a7a91740-7e8b-4dbd-9143-b6aedb25e6ea" providerId="ADAL" clId="{77C08EB9-5D16-4A9C-A3F9-F6189ABE563D}" dt="2021-09-17T15:53:04.405" v="14299" actId="2696"/>
          <pc:sldLayoutMkLst>
            <pc:docMk/>
            <pc:sldMasterMk cId="1687356817" sldId="2147483686"/>
            <pc:sldLayoutMk cId="1815751390" sldId="2147483689"/>
          </pc:sldLayoutMkLst>
        </pc:sldLayoutChg>
        <pc:sldLayoutChg chg="new add del replId">
          <pc:chgData name="Patsarun Chuaisongkhro" userId="a7a91740-7e8b-4dbd-9143-b6aedb25e6ea" providerId="ADAL" clId="{77C08EB9-5D16-4A9C-A3F9-F6189ABE563D}" dt="2021-09-17T15:53:04.406" v="14300" actId="2696"/>
          <pc:sldLayoutMkLst>
            <pc:docMk/>
            <pc:sldMasterMk cId="1687356817" sldId="2147483686"/>
            <pc:sldLayoutMk cId="2728518567" sldId="2147483690"/>
          </pc:sldLayoutMkLst>
        </pc:sldLayoutChg>
        <pc:sldLayoutChg chg="new add del replId">
          <pc:chgData name="Patsarun Chuaisongkhro" userId="a7a91740-7e8b-4dbd-9143-b6aedb25e6ea" providerId="ADAL" clId="{77C08EB9-5D16-4A9C-A3F9-F6189ABE563D}" dt="2021-09-17T15:53:04.408" v="14301" actId="2696"/>
          <pc:sldLayoutMkLst>
            <pc:docMk/>
            <pc:sldMasterMk cId="1687356817" sldId="2147483686"/>
            <pc:sldLayoutMk cId="3972101048" sldId="2147483691"/>
          </pc:sldLayoutMkLst>
        </pc:sldLayoutChg>
        <pc:sldLayoutChg chg="new add del replId">
          <pc:chgData name="Patsarun Chuaisongkhro" userId="a7a91740-7e8b-4dbd-9143-b6aedb25e6ea" providerId="ADAL" clId="{77C08EB9-5D16-4A9C-A3F9-F6189ABE563D}" dt="2021-09-17T15:53:04.409" v="14302" actId="2696"/>
          <pc:sldLayoutMkLst>
            <pc:docMk/>
            <pc:sldMasterMk cId="1687356817" sldId="2147483686"/>
            <pc:sldLayoutMk cId="3994353947" sldId="2147483692"/>
          </pc:sldLayoutMkLst>
        </pc:sldLayoutChg>
        <pc:sldLayoutChg chg="new add del replId">
          <pc:chgData name="Patsarun Chuaisongkhro" userId="a7a91740-7e8b-4dbd-9143-b6aedb25e6ea" providerId="ADAL" clId="{77C08EB9-5D16-4A9C-A3F9-F6189ABE563D}" dt="2021-09-17T15:53:04.410" v="14303" actId="2696"/>
          <pc:sldLayoutMkLst>
            <pc:docMk/>
            <pc:sldMasterMk cId="1687356817" sldId="2147483686"/>
            <pc:sldLayoutMk cId="3806718754" sldId="2147483693"/>
          </pc:sldLayoutMkLst>
        </pc:sldLayoutChg>
        <pc:sldLayoutChg chg="new add del replId">
          <pc:chgData name="Patsarun Chuaisongkhro" userId="a7a91740-7e8b-4dbd-9143-b6aedb25e6ea" providerId="ADAL" clId="{77C08EB9-5D16-4A9C-A3F9-F6189ABE563D}" dt="2021-09-17T15:53:04.411" v="14304" actId="2696"/>
          <pc:sldLayoutMkLst>
            <pc:docMk/>
            <pc:sldMasterMk cId="1687356817" sldId="2147483686"/>
            <pc:sldLayoutMk cId="4066016651" sldId="2147483694"/>
          </pc:sldLayoutMkLst>
        </pc:sldLayoutChg>
        <pc:sldLayoutChg chg="new add del replId">
          <pc:chgData name="Patsarun Chuaisongkhro" userId="a7a91740-7e8b-4dbd-9143-b6aedb25e6ea" providerId="ADAL" clId="{77C08EB9-5D16-4A9C-A3F9-F6189ABE563D}" dt="2021-09-17T15:53:04.412" v="14305" actId="2696"/>
          <pc:sldLayoutMkLst>
            <pc:docMk/>
            <pc:sldMasterMk cId="1687356817" sldId="2147483686"/>
            <pc:sldLayoutMk cId="4119307509" sldId="2147483695"/>
          </pc:sldLayoutMkLst>
        </pc:sldLayoutChg>
        <pc:sldLayoutChg chg="new add del replId">
          <pc:chgData name="Patsarun Chuaisongkhro" userId="a7a91740-7e8b-4dbd-9143-b6aedb25e6ea" providerId="ADAL" clId="{77C08EB9-5D16-4A9C-A3F9-F6189ABE563D}" dt="2021-09-17T15:53:04.413" v="14306" actId="2696"/>
          <pc:sldLayoutMkLst>
            <pc:docMk/>
            <pc:sldMasterMk cId="1687356817" sldId="2147483686"/>
            <pc:sldLayoutMk cId="4215408741" sldId="2147483696"/>
          </pc:sldLayoutMkLst>
        </pc:sldLayoutChg>
        <pc:sldLayoutChg chg="new add del replId">
          <pc:chgData name="Patsarun Chuaisongkhro" userId="a7a91740-7e8b-4dbd-9143-b6aedb25e6ea" providerId="ADAL" clId="{77C08EB9-5D16-4A9C-A3F9-F6189ABE563D}" dt="2021-09-17T15:53:04.414" v="14307" actId="2696"/>
          <pc:sldLayoutMkLst>
            <pc:docMk/>
            <pc:sldMasterMk cId="1687356817" sldId="2147483686"/>
            <pc:sldLayoutMk cId="4251130246" sldId="2147483697"/>
          </pc:sldLayoutMkLst>
        </pc:sldLayoutChg>
      </pc:sldMasterChg>
      <pc:sldMasterChg chg="new del mod addSldLayout delSldLayout">
        <pc:chgData name="Patsarun Chuaisongkhro" userId="a7a91740-7e8b-4dbd-9143-b6aedb25e6ea" providerId="ADAL" clId="{77C08EB9-5D16-4A9C-A3F9-F6189ABE563D}" dt="2021-09-17T15:06:10.682" v="13576" actId="2696"/>
        <pc:sldMasterMkLst>
          <pc:docMk/>
          <pc:sldMasterMk cId="288078353" sldId="2147483688"/>
        </pc:sldMasterMkLst>
        <pc:sldLayoutChg chg="new del replId">
          <pc:chgData name="Patsarun Chuaisongkhro" userId="a7a91740-7e8b-4dbd-9143-b6aedb25e6ea" providerId="ADAL" clId="{77C08EB9-5D16-4A9C-A3F9-F6189ABE563D}" dt="2021-09-17T15:06:10.674" v="13571" actId="2696"/>
          <pc:sldLayoutMkLst>
            <pc:docMk/>
            <pc:sldMasterMk cId="288078353" sldId="2147483688"/>
            <pc:sldLayoutMk cId="2852547547" sldId="2147483689"/>
          </pc:sldLayoutMkLst>
        </pc:sldLayoutChg>
        <pc:sldLayoutChg chg="new del replId">
          <pc:chgData name="Patsarun Chuaisongkhro" userId="a7a91740-7e8b-4dbd-9143-b6aedb25e6ea" providerId="ADAL" clId="{77C08EB9-5D16-4A9C-A3F9-F6189ABE563D}" dt="2021-09-17T15:06:10.677" v="13572" actId="2696"/>
          <pc:sldLayoutMkLst>
            <pc:docMk/>
            <pc:sldMasterMk cId="288078353" sldId="2147483688"/>
            <pc:sldLayoutMk cId="3794780561" sldId="2147483690"/>
          </pc:sldLayoutMkLst>
        </pc:sldLayoutChg>
        <pc:sldLayoutChg chg="new del replId">
          <pc:chgData name="Patsarun Chuaisongkhro" userId="a7a91740-7e8b-4dbd-9143-b6aedb25e6ea" providerId="ADAL" clId="{77C08EB9-5D16-4A9C-A3F9-F6189ABE563D}" dt="2021-09-17T15:06:10.678" v="13573" actId="2696"/>
          <pc:sldLayoutMkLst>
            <pc:docMk/>
            <pc:sldMasterMk cId="288078353" sldId="2147483688"/>
            <pc:sldLayoutMk cId="1007689580" sldId="2147483691"/>
          </pc:sldLayoutMkLst>
        </pc:sldLayoutChg>
        <pc:sldLayoutChg chg="new del replId">
          <pc:chgData name="Patsarun Chuaisongkhro" userId="a7a91740-7e8b-4dbd-9143-b6aedb25e6ea" providerId="ADAL" clId="{77C08EB9-5D16-4A9C-A3F9-F6189ABE563D}" dt="2021-09-17T15:00:56.269" v="13552" actId="2696"/>
          <pc:sldLayoutMkLst>
            <pc:docMk/>
            <pc:sldMasterMk cId="288078353" sldId="2147483688"/>
            <pc:sldLayoutMk cId="3648366749" sldId="2147483692"/>
          </pc:sldLayoutMkLst>
        </pc:sldLayoutChg>
        <pc:sldLayoutChg chg="new del replId">
          <pc:chgData name="Patsarun Chuaisongkhro" userId="a7a91740-7e8b-4dbd-9143-b6aedb25e6ea" providerId="ADAL" clId="{77C08EB9-5D16-4A9C-A3F9-F6189ABE563D}" dt="2021-09-17T15:00:54.257" v="13551" actId="2696"/>
          <pc:sldLayoutMkLst>
            <pc:docMk/>
            <pc:sldMasterMk cId="288078353" sldId="2147483688"/>
            <pc:sldLayoutMk cId="4008614293" sldId="2147483693"/>
          </pc:sldLayoutMkLst>
        </pc:sldLayoutChg>
        <pc:sldLayoutChg chg="new del replId">
          <pc:chgData name="Patsarun Chuaisongkhro" userId="a7a91740-7e8b-4dbd-9143-b6aedb25e6ea" providerId="ADAL" clId="{77C08EB9-5D16-4A9C-A3F9-F6189ABE563D}" dt="2021-09-17T15:06:10.679" v="13574" actId="2696"/>
          <pc:sldLayoutMkLst>
            <pc:docMk/>
            <pc:sldMasterMk cId="288078353" sldId="2147483688"/>
            <pc:sldLayoutMk cId="1655874781" sldId="2147483694"/>
          </pc:sldLayoutMkLst>
        </pc:sldLayoutChg>
        <pc:sldLayoutChg chg="new del replId">
          <pc:chgData name="Patsarun Chuaisongkhro" userId="a7a91740-7e8b-4dbd-9143-b6aedb25e6ea" providerId="ADAL" clId="{77C08EB9-5D16-4A9C-A3F9-F6189ABE563D}" dt="2021-09-17T15:06:10.680" v="13575" actId="2696"/>
          <pc:sldLayoutMkLst>
            <pc:docMk/>
            <pc:sldMasterMk cId="288078353" sldId="2147483688"/>
            <pc:sldLayoutMk cId="2753074198" sldId="2147483695"/>
          </pc:sldLayoutMkLst>
        </pc:sldLayoutChg>
        <pc:sldLayoutChg chg="new del replId">
          <pc:chgData name="Patsarun Chuaisongkhro" userId="a7a91740-7e8b-4dbd-9143-b6aedb25e6ea" providerId="ADAL" clId="{77C08EB9-5D16-4A9C-A3F9-F6189ABE563D}" dt="2021-09-17T15:00:45.458" v="13547" actId="2696"/>
          <pc:sldLayoutMkLst>
            <pc:docMk/>
            <pc:sldMasterMk cId="288078353" sldId="2147483688"/>
            <pc:sldLayoutMk cId="991469208" sldId="2147483696"/>
          </pc:sldLayoutMkLst>
        </pc:sldLayoutChg>
        <pc:sldLayoutChg chg="new del replId">
          <pc:chgData name="Patsarun Chuaisongkhro" userId="a7a91740-7e8b-4dbd-9143-b6aedb25e6ea" providerId="ADAL" clId="{77C08EB9-5D16-4A9C-A3F9-F6189ABE563D}" dt="2021-09-17T15:00:46.346" v="13548" actId="2696"/>
          <pc:sldLayoutMkLst>
            <pc:docMk/>
            <pc:sldMasterMk cId="288078353" sldId="2147483688"/>
            <pc:sldLayoutMk cId="1942033856" sldId="2147483697"/>
          </pc:sldLayoutMkLst>
        </pc:sldLayoutChg>
        <pc:sldLayoutChg chg="new del replId">
          <pc:chgData name="Patsarun Chuaisongkhro" userId="a7a91740-7e8b-4dbd-9143-b6aedb25e6ea" providerId="ADAL" clId="{77C08EB9-5D16-4A9C-A3F9-F6189ABE563D}" dt="2021-09-17T15:00:47.466" v="13549" actId="2696"/>
          <pc:sldLayoutMkLst>
            <pc:docMk/>
            <pc:sldMasterMk cId="288078353" sldId="2147483688"/>
            <pc:sldLayoutMk cId="1450181829" sldId="2147483698"/>
          </pc:sldLayoutMkLst>
        </pc:sldLayoutChg>
        <pc:sldLayoutChg chg="new del replId">
          <pc:chgData name="Patsarun Chuaisongkhro" userId="a7a91740-7e8b-4dbd-9143-b6aedb25e6ea" providerId="ADAL" clId="{77C08EB9-5D16-4A9C-A3F9-F6189ABE563D}" dt="2021-09-17T15:00:48.111" v="13550" actId="2696"/>
          <pc:sldLayoutMkLst>
            <pc:docMk/>
            <pc:sldMasterMk cId="288078353" sldId="2147483688"/>
            <pc:sldLayoutMk cId="3075102180" sldId="2147483699"/>
          </pc:sldLayoutMkLst>
        </pc:sldLayoutChg>
      </pc:sldMasterChg>
      <pc:sldMasterChg chg="new add del mod addSldLayout delSldLayout">
        <pc:chgData name="Patsarun Chuaisongkhro" userId="a7a91740-7e8b-4dbd-9143-b6aedb25e6ea" providerId="ADAL" clId="{77C08EB9-5D16-4A9C-A3F9-F6189ABE563D}" dt="2021-09-17T14:59:39.912" v="13535" actId="2696"/>
        <pc:sldMasterMkLst>
          <pc:docMk/>
          <pc:sldMasterMk cId="610255860" sldId="2147483688"/>
        </pc:sldMasterMkLst>
        <pc:sldLayoutChg chg="new add del replId">
          <pc:chgData name="Patsarun Chuaisongkhro" userId="a7a91740-7e8b-4dbd-9143-b6aedb25e6ea" providerId="ADAL" clId="{77C08EB9-5D16-4A9C-A3F9-F6189ABE563D}" dt="2021-09-17T14:59:39.903" v="13529" actId="2696"/>
          <pc:sldLayoutMkLst>
            <pc:docMk/>
            <pc:sldMasterMk cId="610255860" sldId="2147483688"/>
            <pc:sldLayoutMk cId="1095454999" sldId="2147483689"/>
          </pc:sldLayoutMkLst>
        </pc:sldLayoutChg>
        <pc:sldLayoutChg chg="new add del replId">
          <pc:chgData name="Patsarun Chuaisongkhro" userId="a7a91740-7e8b-4dbd-9143-b6aedb25e6ea" providerId="ADAL" clId="{77C08EB9-5D16-4A9C-A3F9-F6189ABE563D}" dt="2021-09-17T14:59:39.905" v="13530" actId="2696"/>
          <pc:sldLayoutMkLst>
            <pc:docMk/>
            <pc:sldMasterMk cId="610255860" sldId="2147483688"/>
            <pc:sldLayoutMk cId="3299709062" sldId="2147483690"/>
          </pc:sldLayoutMkLst>
        </pc:sldLayoutChg>
        <pc:sldLayoutChg chg="new add del replId">
          <pc:chgData name="Patsarun Chuaisongkhro" userId="a7a91740-7e8b-4dbd-9143-b6aedb25e6ea" providerId="ADAL" clId="{77C08EB9-5D16-4A9C-A3F9-F6189ABE563D}" dt="2021-09-17T14:59:39.907" v="13531" actId="2696"/>
          <pc:sldLayoutMkLst>
            <pc:docMk/>
            <pc:sldMasterMk cId="610255860" sldId="2147483688"/>
            <pc:sldLayoutMk cId="3551392550" sldId="2147483691"/>
          </pc:sldLayoutMkLst>
        </pc:sldLayoutChg>
        <pc:sldLayoutChg chg="new add del replId">
          <pc:chgData name="Patsarun Chuaisongkhro" userId="a7a91740-7e8b-4dbd-9143-b6aedb25e6ea" providerId="ADAL" clId="{77C08EB9-5D16-4A9C-A3F9-F6189ABE563D}" dt="2021-09-17T14:59:39.908" v="13532" actId="2696"/>
          <pc:sldLayoutMkLst>
            <pc:docMk/>
            <pc:sldMasterMk cId="610255860" sldId="2147483688"/>
            <pc:sldLayoutMk cId="1496287271" sldId="2147483692"/>
          </pc:sldLayoutMkLst>
        </pc:sldLayoutChg>
        <pc:sldLayoutChg chg="new add del replId">
          <pc:chgData name="Patsarun Chuaisongkhro" userId="a7a91740-7e8b-4dbd-9143-b6aedb25e6ea" providerId="ADAL" clId="{77C08EB9-5D16-4A9C-A3F9-F6189ABE563D}" dt="2021-09-17T14:59:39.910" v="13533" actId="2696"/>
          <pc:sldLayoutMkLst>
            <pc:docMk/>
            <pc:sldMasterMk cId="610255860" sldId="2147483688"/>
            <pc:sldLayoutMk cId="2788403977" sldId="2147483693"/>
          </pc:sldLayoutMkLst>
        </pc:sldLayoutChg>
        <pc:sldLayoutChg chg="new add del replId">
          <pc:chgData name="Patsarun Chuaisongkhro" userId="a7a91740-7e8b-4dbd-9143-b6aedb25e6ea" providerId="ADAL" clId="{77C08EB9-5D16-4A9C-A3F9-F6189ABE563D}" dt="2021-09-17T14:59:39.910" v="13534" actId="2696"/>
          <pc:sldLayoutMkLst>
            <pc:docMk/>
            <pc:sldMasterMk cId="610255860" sldId="2147483688"/>
            <pc:sldLayoutMk cId="1229813165" sldId="2147483694"/>
          </pc:sldLayoutMkLst>
        </pc:sldLayoutChg>
        <pc:sldLayoutChg chg="new add del replId">
          <pc:chgData name="Patsarun Chuaisongkhro" userId="a7a91740-7e8b-4dbd-9143-b6aedb25e6ea" providerId="ADAL" clId="{77C08EB9-5D16-4A9C-A3F9-F6189ABE563D}" dt="2021-09-17T14:59:36.387" v="13528" actId="2696"/>
          <pc:sldLayoutMkLst>
            <pc:docMk/>
            <pc:sldMasterMk cId="610255860" sldId="2147483688"/>
            <pc:sldLayoutMk cId="2716219093" sldId="2147483695"/>
          </pc:sldLayoutMkLst>
        </pc:sldLayoutChg>
        <pc:sldLayoutChg chg="new add del replId">
          <pc:chgData name="Patsarun Chuaisongkhro" userId="a7a91740-7e8b-4dbd-9143-b6aedb25e6ea" providerId="ADAL" clId="{77C08EB9-5D16-4A9C-A3F9-F6189ABE563D}" dt="2021-09-17T14:59:33.897" v="13527" actId="2696"/>
          <pc:sldLayoutMkLst>
            <pc:docMk/>
            <pc:sldMasterMk cId="610255860" sldId="2147483688"/>
            <pc:sldLayoutMk cId="875786783" sldId="2147483696"/>
          </pc:sldLayoutMkLst>
        </pc:sldLayoutChg>
        <pc:sldLayoutChg chg="new add del replId">
          <pc:chgData name="Patsarun Chuaisongkhro" userId="a7a91740-7e8b-4dbd-9143-b6aedb25e6ea" providerId="ADAL" clId="{77C08EB9-5D16-4A9C-A3F9-F6189ABE563D}" dt="2021-09-17T14:59:33.130" v="13526" actId="2696"/>
          <pc:sldLayoutMkLst>
            <pc:docMk/>
            <pc:sldMasterMk cId="610255860" sldId="2147483688"/>
            <pc:sldLayoutMk cId="4213380540" sldId="2147483697"/>
          </pc:sldLayoutMkLst>
        </pc:sldLayoutChg>
        <pc:sldLayoutChg chg="new add del replId">
          <pc:chgData name="Patsarun Chuaisongkhro" userId="a7a91740-7e8b-4dbd-9143-b6aedb25e6ea" providerId="ADAL" clId="{77C08EB9-5D16-4A9C-A3F9-F6189ABE563D}" dt="2021-09-17T14:59:31.788" v="13525" actId="2696"/>
          <pc:sldLayoutMkLst>
            <pc:docMk/>
            <pc:sldMasterMk cId="610255860" sldId="2147483688"/>
            <pc:sldLayoutMk cId="1914983443" sldId="2147483698"/>
          </pc:sldLayoutMkLst>
        </pc:sldLayoutChg>
        <pc:sldLayoutChg chg="new add del replId">
          <pc:chgData name="Patsarun Chuaisongkhro" userId="a7a91740-7e8b-4dbd-9143-b6aedb25e6ea" providerId="ADAL" clId="{77C08EB9-5D16-4A9C-A3F9-F6189ABE563D}" dt="2021-09-17T14:59:28.932" v="13524" actId="2696"/>
          <pc:sldLayoutMkLst>
            <pc:docMk/>
            <pc:sldMasterMk cId="610255860" sldId="2147483688"/>
            <pc:sldLayoutMk cId="1731880301" sldId="2147483699"/>
          </pc:sldLayoutMkLst>
        </pc:sldLayoutChg>
      </pc:sldMasterChg>
      <pc:sldMasterChg chg="new del mod addSldLayout delSldLayout">
        <pc:chgData name="Patsarun Chuaisongkhro" userId="a7a91740-7e8b-4dbd-9143-b6aedb25e6ea" providerId="ADAL" clId="{77C08EB9-5D16-4A9C-A3F9-F6189ABE563D}" dt="2021-09-17T15:00:23.427" v="13545" actId="6938"/>
        <pc:sldMasterMkLst>
          <pc:docMk/>
          <pc:sldMasterMk cId="4208793137" sldId="2147483688"/>
        </pc:sldMasterMkLst>
        <pc:sldLayoutChg chg="new del replId">
          <pc:chgData name="Patsarun Chuaisongkhro" userId="a7a91740-7e8b-4dbd-9143-b6aedb25e6ea" providerId="ADAL" clId="{77C08EB9-5D16-4A9C-A3F9-F6189ABE563D}" dt="2021-09-17T15:00:23.427" v="13545" actId="6938"/>
          <pc:sldLayoutMkLst>
            <pc:docMk/>
            <pc:sldMasterMk cId="4208793137" sldId="2147483688"/>
            <pc:sldLayoutMk cId="2280583851" sldId="2147483689"/>
          </pc:sldLayoutMkLst>
        </pc:sldLayoutChg>
        <pc:sldLayoutChg chg="new del replId">
          <pc:chgData name="Patsarun Chuaisongkhro" userId="a7a91740-7e8b-4dbd-9143-b6aedb25e6ea" providerId="ADAL" clId="{77C08EB9-5D16-4A9C-A3F9-F6189ABE563D}" dt="2021-09-17T15:00:23.427" v="13545" actId="6938"/>
          <pc:sldLayoutMkLst>
            <pc:docMk/>
            <pc:sldMasterMk cId="4208793137" sldId="2147483688"/>
            <pc:sldLayoutMk cId="959851106" sldId="2147483690"/>
          </pc:sldLayoutMkLst>
        </pc:sldLayoutChg>
        <pc:sldLayoutChg chg="new del replId">
          <pc:chgData name="Patsarun Chuaisongkhro" userId="a7a91740-7e8b-4dbd-9143-b6aedb25e6ea" providerId="ADAL" clId="{77C08EB9-5D16-4A9C-A3F9-F6189ABE563D}" dt="2021-09-17T15:00:23.427" v="13545" actId="6938"/>
          <pc:sldLayoutMkLst>
            <pc:docMk/>
            <pc:sldMasterMk cId="4208793137" sldId="2147483688"/>
            <pc:sldLayoutMk cId="867063167" sldId="2147483691"/>
          </pc:sldLayoutMkLst>
        </pc:sldLayoutChg>
        <pc:sldLayoutChg chg="new del replId">
          <pc:chgData name="Patsarun Chuaisongkhro" userId="a7a91740-7e8b-4dbd-9143-b6aedb25e6ea" providerId="ADAL" clId="{77C08EB9-5D16-4A9C-A3F9-F6189ABE563D}" dt="2021-09-17T15:00:23.427" v="13545" actId="6938"/>
          <pc:sldLayoutMkLst>
            <pc:docMk/>
            <pc:sldMasterMk cId="4208793137" sldId="2147483688"/>
            <pc:sldLayoutMk cId="2921234587" sldId="2147483692"/>
          </pc:sldLayoutMkLst>
        </pc:sldLayoutChg>
        <pc:sldLayoutChg chg="new del replId">
          <pc:chgData name="Patsarun Chuaisongkhro" userId="a7a91740-7e8b-4dbd-9143-b6aedb25e6ea" providerId="ADAL" clId="{77C08EB9-5D16-4A9C-A3F9-F6189ABE563D}" dt="2021-09-17T15:00:23.427" v="13545" actId="6938"/>
          <pc:sldLayoutMkLst>
            <pc:docMk/>
            <pc:sldMasterMk cId="4208793137" sldId="2147483688"/>
            <pc:sldLayoutMk cId="674645355" sldId="2147483693"/>
          </pc:sldLayoutMkLst>
        </pc:sldLayoutChg>
        <pc:sldLayoutChg chg="new del replId">
          <pc:chgData name="Patsarun Chuaisongkhro" userId="a7a91740-7e8b-4dbd-9143-b6aedb25e6ea" providerId="ADAL" clId="{77C08EB9-5D16-4A9C-A3F9-F6189ABE563D}" dt="2021-09-17T15:00:23.427" v="13545" actId="6938"/>
          <pc:sldLayoutMkLst>
            <pc:docMk/>
            <pc:sldMasterMk cId="4208793137" sldId="2147483688"/>
            <pc:sldLayoutMk cId="2312686459" sldId="2147483694"/>
          </pc:sldLayoutMkLst>
        </pc:sldLayoutChg>
        <pc:sldLayoutChg chg="new del replId">
          <pc:chgData name="Patsarun Chuaisongkhro" userId="a7a91740-7e8b-4dbd-9143-b6aedb25e6ea" providerId="ADAL" clId="{77C08EB9-5D16-4A9C-A3F9-F6189ABE563D}" dt="2021-09-17T15:00:23.427" v="13545" actId="6938"/>
          <pc:sldLayoutMkLst>
            <pc:docMk/>
            <pc:sldMasterMk cId="4208793137" sldId="2147483688"/>
            <pc:sldLayoutMk cId="3838004220" sldId="2147483695"/>
          </pc:sldLayoutMkLst>
        </pc:sldLayoutChg>
        <pc:sldLayoutChg chg="new del replId">
          <pc:chgData name="Patsarun Chuaisongkhro" userId="a7a91740-7e8b-4dbd-9143-b6aedb25e6ea" providerId="ADAL" clId="{77C08EB9-5D16-4A9C-A3F9-F6189ABE563D}" dt="2021-09-17T15:00:23.427" v="13545" actId="6938"/>
          <pc:sldLayoutMkLst>
            <pc:docMk/>
            <pc:sldMasterMk cId="4208793137" sldId="2147483688"/>
            <pc:sldLayoutMk cId="1544469220" sldId="2147483696"/>
          </pc:sldLayoutMkLst>
        </pc:sldLayoutChg>
        <pc:sldLayoutChg chg="new del replId">
          <pc:chgData name="Patsarun Chuaisongkhro" userId="a7a91740-7e8b-4dbd-9143-b6aedb25e6ea" providerId="ADAL" clId="{77C08EB9-5D16-4A9C-A3F9-F6189ABE563D}" dt="2021-09-17T15:00:23.427" v="13545" actId="6938"/>
          <pc:sldLayoutMkLst>
            <pc:docMk/>
            <pc:sldMasterMk cId="4208793137" sldId="2147483688"/>
            <pc:sldLayoutMk cId="439009393" sldId="2147483697"/>
          </pc:sldLayoutMkLst>
        </pc:sldLayoutChg>
        <pc:sldLayoutChg chg="new del replId">
          <pc:chgData name="Patsarun Chuaisongkhro" userId="a7a91740-7e8b-4dbd-9143-b6aedb25e6ea" providerId="ADAL" clId="{77C08EB9-5D16-4A9C-A3F9-F6189ABE563D}" dt="2021-09-17T15:00:23.427" v="13545" actId="6938"/>
          <pc:sldLayoutMkLst>
            <pc:docMk/>
            <pc:sldMasterMk cId="4208793137" sldId="2147483688"/>
            <pc:sldLayoutMk cId="862337865" sldId="2147483698"/>
          </pc:sldLayoutMkLst>
        </pc:sldLayoutChg>
        <pc:sldLayoutChg chg="new del replId">
          <pc:chgData name="Patsarun Chuaisongkhro" userId="a7a91740-7e8b-4dbd-9143-b6aedb25e6ea" providerId="ADAL" clId="{77C08EB9-5D16-4A9C-A3F9-F6189ABE563D}" dt="2021-09-17T15:00:23.427" v="13545" actId="6938"/>
          <pc:sldLayoutMkLst>
            <pc:docMk/>
            <pc:sldMasterMk cId="4208793137" sldId="2147483688"/>
            <pc:sldLayoutMk cId="2878337136" sldId="2147483699"/>
          </pc:sldLayoutMkLst>
        </pc:sldLayoutChg>
      </pc:sldMasterChg>
      <pc:sldMasterChg chg="del delSldLayout">
        <pc:chgData name="Patsarun Chuaisongkhro" userId="a7a91740-7e8b-4dbd-9143-b6aedb25e6ea" providerId="ADAL" clId="{77C08EB9-5D16-4A9C-A3F9-F6189ABE563D}" dt="2021-09-17T14:59:41.510" v="13541" actId="2696"/>
        <pc:sldMasterMkLst>
          <pc:docMk/>
          <pc:sldMasterMk cId="523969860" sldId="2147483700"/>
        </pc:sldMasterMkLst>
        <pc:sldLayoutChg chg="del">
          <pc:chgData name="Patsarun Chuaisongkhro" userId="a7a91740-7e8b-4dbd-9143-b6aedb25e6ea" providerId="ADAL" clId="{77C08EB9-5D16-4A9C-A3F9-F6189ABE563D}" dt="2021-09-17T14:59:41.503" v="13536" actId="2696"/>
          <pc:sldLayoutMkLst>
            <pc:docMk/>
            <pc:sldMasterMk cId="523969860" sldId="2147483700"/>
            <pc:sldLayoutMk cId="728358106" sldId="2147483701"/>
          </pc:sldLayoutMkLst>
        </pc:sldLayoutChg>
        <pc:sldLayoutChg chg="del">
          <pc:chgData name="Patsarun Chuaisongkhro" userId="a7a91740-7e8b-4dbd-9143-b6aedb25e6ea" providerId="ADAL" clId="{77C08EB9-5D16-4A9C-A3F9-F6189ABE563D}" dt="2021-09-17T14:59:41.504" v="13537" actId="2696"/>
          <pc:sldLayoutMkLst>
            <pc:docMk/>
            <pc:sldMasterMk cId="523969860" sldId="2147483700"/>
            <pc:sldLayoutMk cId="4007180182" sldId="2147483702"/>
          </pc:sldLayoutMkLst>
        </pc:sldLayoutChg>
        <pc:sldLayoutChg chg="del">
          <pc:chgData name="Patsarun Chuaisongkhro" userId="a7a91740-7e8b-4dbd-9143-b6aedb25e6ea" providerId="ADAL" clId="{77C08EB9-5D16-4A9C-A3F9-F6189ABE563D}" dt="2021-09-17T14:59:41.505" v="13538" actId="2696"/>
          <pc:sldLayoutMkLst>
            <pc:docMk/>
            <pc:sldMasterMk cId="523969860" sldId="2147483700"/>
            <pc:sldLayoutMk cId="3805611040" sldId="2147483703"/>
          </pc:sldLayoutMkLst>
        </pc:sldLayoutChg>
        <pc:sldLayoutChg chg="del">
          <pc:chgData name="Patsarun Chuaisongkhro" userId="a7a91740-7e8b-4dbd-9143-b6aedb25e6ea" providerId="ADAL" clId="{77C08EB9-5D16-4A9C-A3F9-F6189ABE563D}" dt="2021-09-17T14:59:41.507" v="13539" actId="2696"/>
          <pc:sldLayoutMkLst>
            <pc:docMk/>
            <pc:sldMasterMk cId="523969860" sldId="2147483700"/>
            <pc:sldLayoutMk cId="568089079" sldId="2147483704"/>
          </pc:sldLayoutMkLst>
        </pc:sldLayoutChg>
        <pc:sldLayoutChg chg="del">
          <pc:chgData name="Patsarun Chuaisongkhro" userId="a7a91740-7e8b-4dbd-9143-b6aedb25e6ea" providerId="ADAL" clId="{77C08EB9-5D16-4A9C-A3F9-F6189ABE563D}" dt="2021-09-17T14:59:41.508" v="13540" actId="2696"/>
          <pc:sldLayoutMkLst>
            <pc:docMk/>
            <pc:sldMasterMk cId="523969860" sldId="2147483700"/>
            <pc:sldLayoutMk cId="1058383096" sldId="2147483705"/>
          </pc:sldLayoutMkLst>
        </pc:sldLayoutChg>
      </pc:sldMasterChg>
    </pc:docChg>
  </pc:docChgLst>
  <pc:docChgLst>
    <pc:chgData name="Patsarun Chuaisongkhro" userId="a7a91740-7e8b-4dbd-9143-b6aedb25e6ea" providerId="ADAL" clId="{DFA87AA8-D27B-DD47-A9C0-4DDB0E0206B3}"/>
    <pc:docChg chg="undo custSel modSld">
      <pc:chgData name="Patsarun Chuaisongkhro" userId="a7a91740-7e8b-4dbd-9143-b6aedb25e6ea" providerId="ADAL" clId="{DFA87AA8-D27B-DD47-A9C0-4DDB0E0206B3}" dt="2021-10-07T05:05:45.244" v="78" actId="20577"/>
      <pc:docMkLst>
        <pc:docMk/>
      </pc:docMkLst>
      <pc:sldChg chg="modSp mod">
        <pc:chgData name="Patsarun Chuaisongkhro" userId="a7a91740-7e8b-4dbd-9143-b6aedb25e6ea" providerId="ADAL" clId="{DFA87AA8-D27B-DD47-A9C0-4DDB0E0206B3}" dt="2021-10-07T05:05:45.244" v="78" actId="20577"/>
        <pc:sldMkLst>
          <pc:docMk/>
          <pc:sldMk cId="2508334980" sldId="6900"/>
        </pc:sldMkLst>
        <pc:spChg chg="mod">
          <ac:chgData name="Patsarun Chuaisongkhro" userId="a7a91740-7e8b-4dbd-9143-b6aedb25e6ea" providerId="ADAL" clId="{DFA87AA8-D27B-DD47-A9C0-4DDB0E0206B3}" dt="2021-10-07T05:05:45.244" v="78" actId="20577"/>
          <ac:spMkLst>
            <pc:docMk/>
            <pc:sldMk cId="2508334980" sldId="6900"/>
            <ac:spMk id="2" creationId="{33F07F62-2D3A-431D-937A-BCEF901B7155}"/>
          </ac:spMkLst>
        </pc:spChg>
      </pc:sldChg>
      <pc:sldChg chg="modSp mod">
        <pc:chgData name="Patsarun Chuaisongkhro" userId="a7a91740-7e8b-4dbd-9143-b6aedb25e6ea" providerId="ADAL" clId="{DFA87AA8-D27B-DD47-A9C0-4DDB0E0206B3}" dt="2021-10-01T08:16:46.386" v="4" actId="113"/>
        <pc:sldMkLst>
          <pc:docMk/>
          <pc:sldMk cId="3908897206" sldId="6949"/>
        </pc:sldMkLst>
        <pc:spChg chg="mod">
          <ac:chgData name="Patsarun Chuaisongkhro" userId="a7a91740-7e8b-4dbd-9143-b6aedb25e6ea" providerId="ADAL" clId="{DFA87AA8-D27B-DD47-A9C0-4DDB0E0206B3}" dt="2021-10-01T08:16:46.386" v="4" actId="113"/>
          <ac:spMkLst>
            <pc:docMk/>
            <pc:sldMk cId="3908897206" sldId="6949"/>
            <ac:spMk id="2" creationId="{15A7250E-CF76-4208-B8A0-6C6B69CD109C}"/>
          </ac:spMkLst>
        </pc:spChg>
      </pc:sldChg>
      <pc:sldChg chg="modSp mod">
        <pc:chgData name="Patsarun Chuaisongkhro" userId="a7a91740-7e8b-4dbd-9143-b6aedb25e6ea" providerId="ADAL" clId="{DFA87AA8-D27B-DD47-A9C0-4DDB0E0206B3}" dt="2021-10-01T09:35:46.266" v="15" actId="20577"/>
        <pc:sldMkLst>
          <pc:docMk/>
          <pc:sldMk cId="3613168601" sldId="6955"/>
        </pc:sldMkLst>
        <pc:spChg chg="mod">
          <ac:chgData name="Patsarun Chuaisongkhro" userId="a7a91740-7e8b-4dbd-9143-b6aedb25e6ea" providerId="ADAL" clId="{DFA87AA8-D27B-DD47-A9C0-4DDB0E0206B3}" dt="2021-10-01T09:35:46.266" v="15" actId="20577"/>
          <ac:spMkLst>
            <pc:docMk/>
            <pc:sldMk cId="3613168601" sldId="6955"/>
            <ac:spMk id="5" creationId="{798ABB4D-BCB0-4A15-97C4-30D32B274BA4}"/>
          </ac:spMkLst>
        </pc:spChg>
      </pc:sldChg>
      <pc:sldChg chg="modSp mod">
        <pc:chgData name="Patsarun Chuaisongkhro" userId="a7a91740-7e8b-4dbd-9143-b6aedb25e6ea" providerId="ADAL" clId="{DFA87AA8-D27B-DD47-A9C0-4DDB0E0206B3}" dt="2021-10-07T02:04:34.268" v="16" actId="113"/>
        <pc:sldMkLst>
          <pc:docMk/>
          <pc:sldMk cId="3502603492" sldId="6990"/>
        </pc:sldMkLst>
        <pc:spChg chg="mod">
          <ac:chgData name="Patsarun Chuaisongkhro" userId="a7a91740-7e8b-4dbd-9143-b6aedb25e6ea" providerId="ADAL" clId="{DFA87AA8-D27B-DD47-A9C0-4DDB0E0206B3}" dt="2021-10-07T02:04:34.268" v="16" actId="113"/>
          <ac:spMkLst>
            <pc:docMk/>
            <pc:sldMk cId="3502603492" sldId="6990"/>
            <ac:spMk id="9" creationId="{81FC2641-1181-498E-B8E2-36FD55C5C159}"/>
          </ac:spMkLst>
        </pc:spChg>
      </pc:sldChg>
    </pc:docChg>
  </pc:docChgLst>
  <pc:docChgLst>
    <pc:chgData name="Patsarun Chuaisongkhro" userId="a7a91740-7e8b-4dbd-9143-b6aedb25e6ea" providerId="ADAL" clId="{75F02859-2E24-49BE-A2AF-093F2F95AE35}"/>
    <pc:docChg chg="addSld delSld modSld">
      <pc:chgData name="Patsarun Chuaisongkhro" userId="a7a91740-7e8b-4dbd-9143-b6aedb25e6ea" providerId="ADAL" clId="{75F02859-2E24-49BE-A2AF-093F2F95AE35}" dt="2021-09-28T02:49:30.605" v="10" actId="20577"/>
      <pc:docMkLst>
        <pc:docMk/>
      </pc:docMkLst>
      <pc:sldChg chg="modNotesTx">
        <pc:chgData name="Patsarun Chuaisongkhro" userId="a7a91740-7e8b-4dbd-9143-b6aedb25e6ea" providerId="ADAL" clId="{75F02859-2E24-49BE-A2AF-093F2F95AE35}" dt="2021-09-28T02:40:42.683" v="4" actId="20577"/>
        <pc:sldMkLst>
          <pc:docMk/>
          <pc:sldMk cId="1312343597" sldId="6869"/>
        </pc:sldMkLst>
      </pc:sldChg>
      <pc:sldChg chg="modNotesTx">
        <pc:chgData name="Patsarun Chuaisongkhro" userId="a7a91740-7e8b-4dbd-9143-b6aedb25e6ea" providerId="ADAL" clId="{75F02859-2E24-49BE-A2AF-093F2F95AE35}" dt="2021-09-28T02:44:09.302" v="6" actId="20577"/>
        <pc:sldMkLst>
          <pc:docMk/>
          <pc:sldMk cId="2258891601" sldId="6886"/>
        </pc:sldMkLst>
      </pc:sldChg>
      <pc:sldChg chg="modNotesTx">
        <pc:chgData name="Patsarun Chuaisongkhro" userId="a7a91740-7e8b-4dbd-9143-b6aedb25e6ea" providerId="ADAL" clId="{75F02859-2E24-49BE-A2AF-093F2F95AE35}" dt="2021-09-28T02:49:24.426" v="8" actId="20577"/>
        <pc:sldMkLst>
          <pc:docMk/>
          <pc:sldMk cId="3552916307" sldId="6916"/>
        </pc:sldMkLst>
      </pc:sldChg>
      <pc:sldChg chg="modNotesTx">
        <pc:chgData name="Patsarun Chuaisongkhro" userId="a7a91740-7e8b-4dbd-9143-b6aedb25e6ea" providerId="ADAL" clId="{75F02859-2E24-49BE-A2AF-093F2F95AE35}" dt="2021-09-28T02:49:27.782" v="9" actId="20577"/>
        <pc:sldMkLst>
          <pc:docMk/>
          <pc:sldMk cId="765659656" sldId="6917"/>
        </pc:sldMkLst>
      </pc:sldChg>
      <pc:sldChg chg="modNotesTx">
        <pc:chgData name="Patsarun Chuaisongkhro" userId="a7a91740-7e8b-4dbd-9143-b6aedb25e6ea" providerId="ADAL" clId="{75F02859-2E24-49BE-A2AF-093F2F95AE35}" dt="2021-09-28T02:49:21.757" v="7" actId="20577"/>
        <pc:sldMkLst>
          <pc:docMk/>
          <pc:sldMk cId="2470946823" sldId="6932"/>
        </pc:sldMkLst>
      </pc:sldChg>
      <pc:sldChg chg="modNotesTx">
        <pc:chgData name="Patsarun Chuaisongkhro" userId="a7a91740-7e8b-4dbd-9143-b6aedb25e6ea" providerId="ADAL" clId="{75F02859-2E24-49BE-A2AF-093F2F95AE35}" dt="2021-09-28T02:49:30.605" v="10" actId="20577"/>
        <pc:sldMkLst>
          <pc:docMk/>
          <pc:sldMk cId="4252310643" sldId="6933"/>
        </pc:sldMkLst>
      </pc:sldChg>
      <pc:sldChg chg="modNotesTx">
        <pc:chgData name="Patsarun Chuaisongkhro" userId="a7a91740-7e8b-4dbd-9143-b6aedb25e6ea" providerId="ADAL" clId="{75F02859-2E24-49BE-A2AF-093F2F95AE35}" dt="2021-09-28T02:40:50.142" v="5" actId="20577"/>
        <pc:sldMkLst>
          <pc:docMk/>
          <pc:sldMk cId="1475765019" sldId="6980"/>
        </pc:sldMkLst>
      </pc:sldChg>
      <pc:sldChg chg="add">
        <pc:chgData name="Patsarun Chuaisongkhro" userId="a7a91740-7e8b-4dbd-9143-b6aedb25e6ea" providerId="ADAL" clId="{75F02859-2E24-49BE-A2AF-093F2F95AE35}" dt="2021-09-27T16:55:27.752" v="0"/>
        <pc:sldMkLst>
          <pc:docMk/>
          <pc:sldMk cId="3710026055" sldId="7028"/>
        </pc:sldMkLst>
      </pc:sldChg>
      <pc:sldChg chg="add">
        <pc:chgData name="Patsarun Chuaisongkhro" userId="a7a91740-7e8b-4dbd-9143-b6aedb25e6ea" providerId="ADAL" clId="{75F02859-2E24-49BE-A2AF-093F2F95AE35}" dt="2021-09-27T16:55:27.752" v="0"/>
        <pc:sldMkLst>
          <pc:docMk/>
          <pc:sldMk cId="3592308685" sldId="7029"/>
        </pc:sldMkLst>
      </pc:sldChg>
      <pc:sldChg chg="add">
        <pc:chgData name="Patsarun Chuaisongkhro" userId="a7a91740-7e8b-4dbd-9143-b6aedb25e6ea" providerId="ADAL" clId="{75F02859-2E24-49BE-A2AF-093F2F95AE35}" dt="2021-09-27T16:55:27.752" v="0"/>
        <pc:sldMkLst>
          <pc:docMk/>
          <pc:sldMk cId="470632543" sldId="7030"/>
        </pc:sldMkLst>
      </pc:sldChg>
      <pc:sldChg chg="add">
        <pc:chgData name="Patsarun Chuaisongkhro" userId="a7a91740-7e8b-4dbd-9143-b6aedb25e6ea" providerId="ADAL" clId="{75F02859-2E24-49BE-A2AF-093F2F95AE35}" dt="2021-09-27T16:55:27.752" v="0"/>
        <pc:sldMkLst>
          <pc:docMk/>
          <pc:sldMk cId="3884649942" sldId="7031"/>
        </pc:sldMkLst>
      </pc:sldChg>
      <pc:sldChg chg="add">
        <pc:chgData name="Patsarun Chuaisongkhro" userId="a7a91740-7e8b-4dbd-9143-b6aedb25e6ea" providerId="ADAL" clId="{75F02859-2E24-49BE-A2AF-093F2F95AE35}" dt="2021-09-27T16:55:27.752" v="0"/>
        <pc:sldMkLst>
          <pc:docMk/>
          <pc:sldMk cId="1644340255" sldId="7032"/>
        </pc:sldMkLst>
      </pc:sldChg>
      <pc:sldChg chg="add">
        <pc:chgData name="Patsarun Chuaisongkhro" userId="a7a91740-7e8b-4dbd-9143-b6aedb25e6ea" providerId="ADAL" clId="{75F02859-2E24-49BE-A2AF-093F2F95AE35}" dt="2021-09-27T16:55:27.752" v="0"/>
        <pc:sldMkLst>
          <pc:docMk/>
          <pc:sldMk cId="3817722617" sldId="7033"/>
        </pc:sldMkLst>
      </pc:sldChg>
      <pc:sldChg chg="add">
        <pc:chgData name="Patsarun Chuaisongkhro" userId="a7a91740-7e8b-4dbd-9143-b6aedb25e6ea" providerId="ADAL" clId="{75F02859-2E24-49BE-A2AF-093F2F95AE35}" dt="2021-09-27T16:55:27.752" v="0"/>
        <pc:sldMkLst>
          <pc:docMk/>
          <pc:sldMk cId="1228973280" sldId="7034"/>
        </pc:sldMkLst>
      </pc:sldChg>
      <pc:sldChg chg="add">
        <pc:chgData name="Patsarun Chuaisongkhro" userId="a7a91740-7e8b-4dbd-9143-b6aedb25e6ea" providerId="ADAL" clId="{75F02859-2E24-49BE-A2AF-093F2F95AE35}" dt="2021-09-27T16:55:27.752" v="0"/>
        <pc:sldMkLst>
          <pc:docMk/>
          <pc:sldMk cId="2997403201" sldId="7035"/>
        </pc:sldMkLst>
      </pc:sldChg>
      <pc:sldChg chg="add">
        <pc:chgData name="Patsarun Chuaisongkhro" userId="a7a91740-7e8b-4dbd-9143-b6aedb25e6ea" providerId="ADAL" clId="{75F02859-2E24-49BE-A2AF-093F2F95AE35}" dt="2021-09-27T16:55:27.752" v="0"/>
        <pc:sldMkLst>
          <pc:docMk/>
          <pc:sldMk cId="2010058863" sldId="7036"/>
        </pc:sldMkLst>
      </pc:sldChg>
      <pc:sldChg chg="add">
        <pc:chgData name="Patsarun Chuaisongkhro" userId="a7a91740-7e8b-4dbd-9143-b6aedb25e6ea" providerId="ADAL" clId="{75F02859-2E24-49BE-A2AF-093F2F95AE35}" dt="2021-09-27T16:55:27.752" v="0"/>
        <pc:sldMkLst>
          <pc:docMk/>
          <pc:sldMk cId="2677571269" sldId="7037"/>
        </pc:sldMkLst>
      </pc:sldChg>
      <pc:sldChg chg="modSp add mod">
        <pc:chgData name="Patsarun Chuaisongkhro" userId="a7a91740-7e8b-4dbd-9143-b6aedb25e6ea" providerId="ADAL" clId="{75F02859-2E24-49BE-A2AF-093F2F95AE35}" dt="2021-09-27T17:27:10.899" v="1" actId="1035"/>
        <pc:sldMkLst>
          <pc:docMk/>
          <pc:sldMk cId="338793057" sldId="7048"/>
        </pc:sldMkLst>
        <pc:spChg chg="mod">
          <ac:chgData name="Patsarun Chuaisongkhro" userId="a7a91740-7e8b-4dbd-9143-b6aedb25e6ea" providerId="ADAL" clId="{75F02859-2E24-49BE-A2AF-093F2F95AE35}" dt="2021-09-27T17:27:10.899" v="1" actId="1035"/>
          <ac:spMkLst>
            <pc:docMk/>
            <pc:sldMk cId="338793057" sldId="7048"/>
            <ac:spMk id="5" creationId="{CFEC974B-8E31-4422-BD30-E12A97EFA2D2}"/>
          </ac:spMkLst>
        </pc:spChg>
      </pc:sldChg>
      <pc:sldChg chg="add">
        <pc:chgData name="Patsarun Chuaisongkhro" userId="a7a91740-7e8b-4dbd-9143-b6aedb25e6ea" providerId="ADAL" clId="{75F02859-2E24-49BE-A2AF-093F2F95AE35}" dt="2021-09-27T16:55:27.752" v="0"/>
        <pc:sldMkLst>
          <pc:docMk/>
          <pc:sldMk cId="2715141946" sldId="7050"/>
        </pc:sldMkLst>
      </pc:sldChg>
      <pc:sldChg chg="add">
        <pc:chgData name="Patsarun Chuaisongkhro" userId="a7a91740-7e8b-4dbd-9143-b6aedb25e6ea" providerId="ADAL" clId="{75F02859-2E24-49BE-A2AF-093F2F95AE35}" dt="2021-09-27T16:55:27.752" v="0"/>
        <pc:sldMkLst>
          <pc:docMk/>
          <pc:sldMk cId="2448086373" sldId="7051"/>
        </pc:sldMkLst>
      </pc:sldChg>
      <pc:sldChg chg="add">
        <pc:chgData name="Patsarun Chuaisongkhro" userId="a7a91740-7e8b-4dbd-9143-b6aedb25e6ea" providerId="ADAL" clId="{75F02859-2E24-49BE-A2AF-093F2F95AE35}" dt="2021-09-27T16:55:27.752" v="0"/>
        <pc:sldMkLst>
          <pc:docMk/>
          <pc:sldMk cId="1954929955" sldId="7052"/>
        </pc:sldMkLst>
      </pc:sldChg>
      <pc:sldChg chg="add">
        <pc:chgData name="Patsarun Chuaisongkhro" userId="a7a91740-7e8b-4dbd-9143-b6aedb25e6ea" providerId="ADAL" clId="{75F02859-2E24-49BE-A2AF-093F2F95AE35}" dt="2021-09-27T16:55:27.752" v="0"/>
        <pc:sldMkLst>
          <pc:docMk/>
          <pc:sldMk cId="3433807040" sldId="7053"/>
        </pc:sldMkLst>
      </pc:sldChg>
      <pc:sldChg chg="add">
        <pc:chgData name="Patsarun Chuaisongkhro" userId="a7a91740-7e8b-4dbd-9143-b6aedb25e6ea" providerId="ADAL" clId="{75F02859-2E24-49BE-A2AF-093F2F95AE35}" dt="2021-09-27T16:55:27.752" v="0"/>
        <pc:sldMkLst>
          <pc:docMk/>
          <pc:sldMk cId="3623127273" sldId="7055"/>
        </pc:sldMkLst>
      </pc:sldChg>
      <pc:sldChg chg="add">
        <pc:chgData name="Patsarun Chuaisongkhro" userId="a7a91740-7e8b-4dbd-9143-b6aedb25e6ea" providerId="ADAL" clId="{75F02859-2E24-49BE-A2AF-093F2F95AE35}" dt="2021-09-27T16:55:27.752" v="0"/>
        <pc:sldMkLst>
          <pc:docMk/>
          <pc:sldMk cId="350397691" sldId="7056"/>
        </pc:sldMkLst>
      </pc:sldChg>
      <pc:sldChg chg="add">
        <pc:chgData name="Patsarun Chuaisongkhro" userId="a7a91740-7e8b-4dbd-9143-b6aedb25e6ea" providerId="ADAL" clId="{75F02859-2E24-49BE-A2AF-093F2F95AE35}" dt="2021-09-27T16:55:27.752" v="0"/>
        <pc:sldMkLst>
          <pc:docMk/>
          <pc:sldMk cId="2525251364" sldId="7057"/>
        </pc:sldMkLst>
      </pc:sldChg>
      <pc:sldChg chg="add">
        <pc:chgData name="Patsarun Chuaisongkhro" userId="a7a91740-7e8b-4dbd-9143-b6aedb25e6ea" providerId="ADAL" clId="{75F02859-2E24-49BE-A2AF-093F2F95AE35}" dt="2021-09-27T16:55:27.752" v="0"/>
        <pc:sldMkLst>
          <pc:docMk/>
          <pc:sldMk cId="2027910268" sldId="7058"/>
        </pc:sldMkLst>
      </pc:sldChg>
      <pc:sldChg chg="add">
        <pc:chgData name="Patsarun Chuaisongkhro" userId="a7a91740-7e8b-4dbd-9143-b6aedb25e6ea" providerId="ADAL" clId="{75F02859-2E24-49BE-A2AF-093F2F95AE35}" dt="2021-09-27T16:55:27.752" v="0"/>
        <pc:sldMkLst>
          <pc:docMk/>
          <pc:sldMk cId="330532273" sldId="7060"/>
        </pc:sldMkLst>
      </pc:sldChg>
      <pc:sldChg chg="add">
        <pc:chgData name="Patsarun Chuaisongkhro" userId="a7a91740-7e8b-4dbd-9143-b6aedb25e6ea" providerId="ADAL" clId="{75F02859-2E24-49BE-A2AF-093F2F95AE35}" dt="2021-09-27T16:55:27.752" v="0"/>
        <pc:sldMkLst>
          <pc:docMk/>
          <pc:sldMk cId="3719048588" sldId="7062"/>
        </pc:sldMkLst>
      </pc:sldChg>
      <pc:sldChg chg="add">
        <pc:chgData name="Patsarun Chuaisongkhro" userId="a7a91740-7e8b-4dbd-9143-b6aedb25e6ea" providerId="ADAL" clId="{75F02859-2E24-49BE-A2AF-093F2F95AE35}" dt="2021-09-27T16:55:27.752" v="0"/>
        <pc:sldMkLst>
          <pc:docMk/>
          <pc:sldMk cId="1741609959" sldId="7063"/>
        </pc:sldMkLst>
      </pc:sldChg>
      <pc:sldChg chg="add">
        <pc:chgData name="Patsarun Chuaisongkhro" userId="a7a91740-7e8b-4dbd-9143-b6aedb25e6ea" providerId="ADAL" clId="{75F02859-2E24-49BE-A2AF-093F2F95AE35}" dt="2021-09-27T16:55:27.752" v="0"/>
        <pc:sldMkLst>
          <pc:docMk/>
          <pc:sldMk cId="3355404788" sldId="7064"/>
        </pc:sldMkLst>
      </pc:sldChg>
      <pc:sldChg chg="add">
        <pc:chgData name="Patsarun Chuaisongkhro" userId="a7a91740-7e8b-4dbd-9143-b6aedb25e6ea" providerId="ADAL" clId="{75F02859-2E24-49BE-A2AF-093F2F95AE35}" dt="2021-09-27T16:55:27.752" v="0"/>
        <pc:sldMkLst>
          <pc:docMk/>
          <pc:sldMk cId="2518523775" sldId="7065"/>
        </pc:sldMkLst>
      </pc:sldChg>
      <pc:sldChg chg="add">
        <pc:chgData name="Patsarun Chuaisongkhro" userId="a7a91740-7e8b-4dbd-9143-b6aedb25e6ea" providerId="ADAL" clId="{75F02859-2E24-49BE-A2AF-093F2F95AE35}" dt="2021-09-27T16:55:27.752" v="0"/>
        <pc:sldMkLst>
          <pc:docMk/>
          <pc:sldMk cId="37310098" sldId="7066"/>
        </pc:sldMkLst>
      </pc:sldChg>
      <pc:sldChg chg="add">
        <pc:chgData name="Patsarun Chuaisongkhro" userId="a7a91740-7e8b-4dbd-9143-b6aedb25e6ea" providerId="ADAL" clId="{75F02859-2E24-49BE-A2AF-093F2F95AE35}" dt="2021-09-27T16:55:27.752" v="0"/>
        <pc:sldMkLst>
          <pc:docMk/>
          <pc:sldMk cId="1929782982" sldId="7067"/>
        </pc:sldMkLst>
      </pc:sldChg>
      <pc:sldChg chg="add">
        <pc:chgData name="Patsarun Chuaisongkhro" userId="a7a91740-7e8b-4dbd-9143-b6aedb25e6ea" providerId="ADAL" clId="{75F02859-2E24-49BE-A2AF-093F2F95AE35}" dt="2021-09-27T16:55:27.752" v="0"/>
        <pc:sldMkLst>
          <pc:docMk/>
          <pc:sldMk cId="286779500" sldId="7068"/>
        </pc:sldMkLst>
      </pc:sldChg>
      <pc:sldChg chg="add">
        <pc:chgData name="Patsarun Chuaisongkhro" userId="a7a91740-7e8b-4dbd-9143-b6aedb25e6ea" providerId="ADAL" clId="{75F02859-2E24-49BE-A2AF-093F2F95AE35}" dt="2021-09-27T16:55:27.752" v="0"/>
        <pc:sldMkLst>
          <pc:docMk/>
          <pc:sldMk cId="3516001253" sldId="7069"/>
        </pc:sldMkLst>
      </pc:sldChg>
      <pc:sldChg chg="add">
        <pc:chgData name="Patsarun Chuaisongkhro" userId="a7a91740-7e8b-4dbd-9143-b6aedb25e6ea" providerId="ADAL" clId="{75F02859-2E24-49BE-A2AF-093F2F95AE35}" dt="2021-09-27T16:55:27.752" v="0"/>
        <pc:sldMkLst>
          <pc:docMk/>
          <pc:sldMk cId="3186540347" sldId="7070"/>
        </pc:sldMkLst>
      </pc:sldChg>
      <pc:sldChg chg="add">
        <pc:chgData name="Patsarun Chuaisongkhro" userId="a7a91740-7e8b-4dbd-9143-b6aedb25e6ea" providerId="ADAL" clId="{75F02859-2E24-49BE-A2AF-093F2F95AE35}" dt="2021-09-27T16:55:27.752" v="0"/>
        <pc:sldMkLst>
          <pc:docMk/>
          <pc:sldMk cId="624457292" sldId="7071"/>
        </pc:sldMkLst>
      </pc:sldChg>
      <pc:sldChg chg="add">
        <pc:chgData name="Patsarun Chuaisongkhro" userId="a7a91740-7e8b-4dbd-9143-b6aedb25e6ea" providerId="ADAL" clId="{75F02859-2E24-49BE-A2AF-093F2F95AE35}" dt="2021-09-27T16:55:27.752" v="0"/>
        <pc:sldMkLst>
          <pc:docMk/>
          <pc:sldMk cId="39298840" sldId="7072"/>
        </pc:sldMkLst>
      </pc:sldChg>
      <pc:sldChg chg="add">
        <pc:chgData name="Patsarun Chuaisongkhro" userId="a7a91740-7e8b-4dbd-9143-b6aedb25e6ea" providerId="ADAL" clId="{75F02859-2E24-49BE-A2AF-093F2F95AE35}" dt="2021-09-27T16:55:27.752" v="0"/>
        <pc:sldMkLst>
          <pc:docMk/>
          <pc:sldMk cId="4205688910" sldId="7073"/>
        </pc:sldMkLst>
      </pc:sldChg>
      <pc:sldChg chg="add">
        <pc:chgData name="Patsarun Chuaisongkhro" userId="a7a91740-7e8b-4dbd-9143-b6aedb25e6ea" providerId="ADAL" clId="{75F02859-2E24-49BE-A2AF-093F2F95AE35}" dt="2021-09-27T16:55:27.752" v="0"/>
        <pc:sldMkLst>
          <pc:docMk/>
          <pc:sldMk cId="721621785" sldId="7074"/>
        </pc:sldMkLst>
      </pc:sldChg>
      <pc:sldChg chg="add">
        <pc:chgData name="Patsarun Chuaisongkhro" userId="a7a91740-7e8b-4dbd-9143-b6aedb25e6ea" providerId="ADAL" clId="{75F02859-2E24-49BE-A2AF-093F2F95AE35}" dt="2021-09-27T16:55:27.752" v="0"/>
        <pc:sldMkLst>
          <pc:docMk/>
          <pc:sldMk cId="2502171165" sldId="7075"/>
        </pc:sldMkLst>
      </pc:sldChg>
      <pc:sldChg chg="add">
        <pc:chgData name="Patsarun Chuaisongkhro" userId="a7a91740-7e8b-4dbd-9143-b6aedb25e6ea" providerId="ADAL" clId="{75F02859-2E24-49BE-A2AF-093F2F95AE35}" dt="2021-09-27T16:55:27.752" v="0"/>
        <pc:sldMkLst>
          <pc:docMk/>
          <pc:sldMk cId="3602295338" sldId="7076"/>
        </pc:sldMkLst>
      </pc:sldChg>
      <pc:sldChg chg="add">
        <pc:chgData name="Patsarun Chuaisongkhro" userId="a7a91740-7e8b-4dbd-9143-b6aedb25e6ea" providerId="ADAL" clId="{75F02859-2E24-49BE-A2AF-093F2F95AE35}" dt="2021-09-27T16:55:27.752" v="0"/>
        <pc:sldMkLst>
          <pc:docMk/>
          <pc:sldMk cId="4138068912" sldId="7077"/>
        </pc:sldMkLst>
      </pc:sldChg>
      <pc:sldChg chg="add">
        <pc:chgData name="Patsarun Chuaisongkhro" userId="a7a91740-7e8b-4dbd-9143-b6aedb25e6ea" providerId="ADAL" clId="{75F02859-2E24-49BE-A2AF-093F2F95AE35}" dt="2021-09-27T16:55:27.752" v="0"/>
        <pc:sldMkLst>
          <pc:docMk/>
          <pc:sldMk cId="3096040383" sldId="7078"/>
        </pc:sldMkLst>
      </pc:sldChg>
      <pc:sldChg chg="add">
        <pc:chgData name="Patsarun Chuaisongkhro" userId="a7a91740-7e8b-4dbd-9143-b6aedb25e6ea" providerId="ADAL" clId="{75F02859-2E24-49BE-A2AF-093F2F95AE35}" dt="2021-09-27T16:55:27.752" v="0"/>
        <pc:sldMkLst>
          <pc:docMk/>
          <pc:sldMk cId="390915274" sldId="7079"/>
        </pc:sldMkLst>
      </pc:sldChg>
      <pc:sldChg chg="add">
        <pc:chgData name="Patsarun Chuaisongkhro" userId="a7a91740-7e8b-4dbd-9143-b6aedb25e6ea" providerId="ADAL" clId="{75F02859-2E24-49BE-A2AF-093F2F95AE35}" dt="2021-09-27T16:55:27.752" v="0"/>
        <pc:sldMkLst>
          <pc:docMk/>
          <pc:sldMk cId="3768686793" sldId="7080"/>
        </pc:sldMkLst>
      </pc:sldChg>
      <pc:sldChg chg="add">
        <pc:chgData name="Patsarun Chuaisongkhro" userId="a7a91740-7e8b-4dbd-9143-b6aedb25e6ea" providerId="ADAL" clId="{75F02859-2E24-49BE-A2AF-093F2F95AE35}" dt="2021-09-27T16:55:27.752" v="0"/>
        <pc:sldMkLst>
          <pc:docMk/>
          <pc:sldMk cId="2015425051" sldId="7081"/>
        </pc:sldMkLst>
      </pc:sldChg>
      <pc:sldChg chg="add">
        <pc:chgData name="Patsarun Chuaisongkhro" userId="a7a91740-7e8b-4dbd-9143-b6aedb25e6ea" providerId="ADAL" clId="{75F02859-2E24-49BE-A2AF-093F2F95AE35}" dt="2021-09-27T16:55:27.752" v="0"/>
        <pc:sldMkLst>
          <pc:docMk/>
          <pc:sldMk cId="551009412" sldId="7082"/>
        </pc:sldMkLst>
      </pc:sldChg>
      <pc:sldChg chg="add">
        <pc:chgData name="Patsarun Chuaisongkhro" userId="a7a91740-7e8b-4dbd-9143-b6aedb25e6ea" providerId="ADAL" clId="{75F02859-2E24-49BE-A2AF-093F2F95AE35}" dt="2021-09-27T16:55:27.752" v="0"/>
        <pc:sldMkLst>
          <pc:docMk/>
          <pc:sldMk cId="118708452" sldId="7083"/>
        </pc:sldMkLst>
      </pc:sldChg>
      <pc:sldChg chg="add">
        <pc:chgData name="Patsarun Chuaisongkhro" userId="a7a91740-7e8b-4dbd-9143-b6aedb25e6ea" providerId="ADAL" clId="{75F02859-2E24-49BE-A2AF-093F2F95AE35}" dt="2021-09-27T16:55:27.752" v="0"/>
        <pc:sldMkLst>
          <pc:docMk/>
          <pc:sldMk cId="400153316" sldId="7084"/>
        </pc:sldMkLst>
      </pc:sldChg>
      <pc:sldChg chg="add">
        <pc:chgData name="Patsarun Chuaisongkhro" userId="a7a91740-7e8b-4dbd-9143-b6aedb25e6ea" providerId="ADAL" clId="{75F02859-2E24-49BE-A2AF-093F2F95AE35}" dt="2021-09-27T16:55:27.752" v="0"/>
        <pc:sldMkLst>
          <pc:docMk/>
          <pc:sldMk cId="1124237020" sldId="7085"/>
        </pc:sldMkLst>
      </pc:sldChg>
      <pc:sldChg chg="add">
        <pc:chgData name="Patsarun Chuaisongkhro" userId="a7a91740-7e8b-4dbd-9143-b6aedb25e6ea" providerId="ADAL" clId="{75F02859-2E24-49BE-A2AF-093F2F95AE35}" dt="2021-09-27T16:55:27.752" v="0"/>
        <pc:sldMkLst>
          <pc:docMk/>
          <pc:sldMk cId="2164996092" sldId="7086"/>
        </pc:sldMkLst>
      </pc:sldChg>
      <pc:sldChg chg="add">
        <pc:chgData name="Patsarun Chuaisongkhro" userId="a7a91740-7e8b-4dbd-9143-b6aedb25e6ea" providerId="ADAL" clId="{75F02859-2E24-49BE-A2AF-093F2F95AE35}" dt="2021-09-27T16:55:27.752" v="0"/>
        <pc:sldMkLst>
          <pc:docMk/>
          <pc:sldMk cId="3962708022" sldId="7088"/>
        </pc:sldMkLst>
      </pc:sldChg>
      <pc:sldChg chg="add">
        <pc:chgData name="Patsarun Chuaisongkhro" userId="a7a91740-7e8b-4dbd-9143-b6aedb25e6ea" providerId="ADAL" clId="{75F02859-2E24-49BE-A2AF-093F2F95AE35}" dt="2021-09-27T16:55:27.752" v="0"/>
        <pc:sldMkLst>
          <pc:docMk/>
          <pc:sldMk cId="3816356371" sldId="7089"/>
        </pc:sldMkLst>
      </pc:sldChg>
      <pc:sldChg chg="add">
        <pc:chgData name="Patsarun Chuaisongkhro" userId="a7a91740-7e8b-4dbd-9143-b6aedb25e6ea" providerId="ADAL" clId="{75F02859-2E24-49BE-A2AF-093F2F95AE35}" dt="2021-09-27T16:55:27.752" v="0"/>
        <pc:sldMkLst>
          <pc:docMk/>
          <pc:sldMk cId="3581813030" sldId="7090"/>
        </pc:sldMkLst>
      </pc:sldChg>
      <pc:sldChg chg="add">
        <pc:chgData name="Patsarun Chuaisongkhro" userId="a7a91740-7e8b-4dbd-9143-b6aedb25e6ea" providerId="ADAL" clId="{75F02859-2E24-49BE-A2AF-093F2F95AE35}" dt="2021-09-27T16:55:27.752" v="0"/>
        <pc:sldMkLst>
          <pc:docMk/>
          <pc:sldMk cId="2768725576" sldId="7091"/>
        </pc:sldMkLst>
      </pc:sldChg>
      <pc:sldChg chg="add">
        <pc:chgData name="Patsarun Chuaisongkhro" userId="a7a91740-7e8b-4dbd-9143-b6aedb25e6ea" providerId="ADAL" clId="{75F02859-2E24-49BE-A2AF-093F2F95AE35}" dt="2021-09-27T16:55:27.752" v="0"/>
        <pc:sldMkLst>
          <pc:docMk/>
          <pc:sldMk cId="2012940298" sldId="7092"/>
        </pc:sldMkLst>
      </pc:sldChg>
      <pc:sldChg chg="add">
        <pc:chgData name="Patsarun Chuaisongkhro" userId="a7a91740-7e8b-4dbd-9143-b6aedb25e6ea" providerId="ADAL" clId="{75F02859-2E24-49BE-A2AF-093F2F95AE35}" dt="2021-09-27T16:55:27.752" v="0"/>
        <pc:sldMkLst>
          <pc:docMk/>
          <pc:sldMk cId="806054441" sldId="7093"/>
        </pc:sldMkLst>
      </pc:sldChg>
      <pc:sldChg chg="add">
        <pc:chgData name="Patsarun Chuaisongkhro" userId="a7a91740-7e8b-4dbd-9143-b6aedb25e6ea" providerId="ADAL" clId="{75F02859-2E24-49BE-A2AF-093F2F95AE35}" dt="2021-09-27T16:55:27.752" v="0"/>
        <pc:sldMkLst>
          <pc:docMk/>
          <pc:sldMk cId="1912569651" sldId="7095"/>
        </pc:sldMkLst>
      </pc:sldChg>
      <pc:sldChg chg="add">
        <pc:chgData name="Patsarun Chuaisongkhro" userId="a7a91740-7e8b-4dbd-9143-b6aedb25e6ea" providerId="ADAL" clId="{75F02859-2E24-49BE-A2AF-093F2F95AE35}" dt="2021-09-27T16:55:27.752" v="0"/>
        <pc:sldMkLst>
          <pc:docMk/>
          <pc:sldMk cId="1522452465" sldId="7096"/>
        </pc:sldMkLst>
      </pc:sldChg>
      <pc:sldChg chg="add">
        <pc:chgData name="Patsarun Chuaisongkhro" userId="a7a91740-7e8b-4dbd-9143-b6aedb25e6ea" providerId="ADAL" clId="{75F02859-2E24-49BE-A2AF-093F2F95AE35}" dt="2021-09-27T16:55:27.752" v="0"/>
        <pc:sldMkLst>
          <pc:docMk/>
          <pc:sldMk cId="123101124" sldId="7097"/>
        </pc:sldMkLst>
      </pc:sldChg>
      <pc:sldChg chg="add">
        <pc:chgData name="Patsarun Chuaisongkhro" userId="a7a91740-7e8b-4dbd-9143-b6aedb25e6ea" providerId="ADAL" clId="{75F02859-2E24-49BE-A2AF-093F2F95AE35}" dt="2021-09-27T16:55:27.752" v="0"/>
        <pc:sldMkLst>
          <pc:docMk/>
          <pc:sldMk cId="31870575" sldId="7098"/>
        </pc:sldMkLst>
      </pc:sldChg>
      <pc:sldChg chg="add">
        <pc:chgData name="Patsarun Chuaisongkhro" userId="a7a91740-7e8b-4dbd-9143-b6aedb25e6ea" providerId="ADAL" clId="{75F02859-2E24-49BE-A2AF-093F2F95AE35}" dt="2021-09-27T16:55:27.752" v="0"/>
        <pc:sldMkLst>
          <pc:docMk/>
          <pc:sldMk cId="4059641308" sldId="7099"/>
        </pc:sldMkLst>
      </pc:sldChg>
      <pc:sldChg chg="add">
        <pc:chgData name="Patsarun Chuaisongkhro" userId="a7a91740-7e8b-4dbd-9143-b6aedb25e6ea" providerId="ADAL" clId="{75F02859-2E24-49BE-A2AF-093F2F95AE35}" dt="2021-09-27T16:55:27.752" v="0"/>
        <pc:sldMkLst>
          <pc:docMk/>
          <pc:sldMk cId="937319915" sldId="7100"/>
        </pc:sldMkLst>
      </pc:sldChg>
      <pc:sldChg chg="add">
        <pc:chgData name="Patsarun Chuaisongkhro" userId="a7a91740-7e8b-4dbd-9143-b6aedb25e6ea" providerId="ADAL" clId="{75F02859-2E24-49BE-A2AF-093F2F95AE35}" dt="2021-09-27T16:55:27.752" v="0"/>
        <pc:sldMkLst>
          <pc:docMk/>
          <pc:sldMk cId="525730145" sldId="7101"/>
        </pc:sldMkLst>
      </pc:sldChg>
      <pc:sldChg chg="add">
        <pc:chgData name="Patsarun Chuaisongkhro" userId="a7a91740-7e8b-4dbd-9143-b6aedb25e6ea" providerId="ADAL" clId="{75F02859-2E24-49BE-A2AF-093F2F95AE35}" dt="2021-09-27T16:55:27.752" v="0"/>
        <pc:sldMkLst>
          <pc:docMk/>
          <pc:sldMk cId="1162693578" sldId="7103"/>
        </pc:sldMkLst>
      </pc:sldChg>
      <pc:sldChg chg="add">
        <pc:chgData name="Patsarun Chuaisongkhro" userId="a7a91740-7e8b-4dbd-9143-b6aedb25e6ea" providerId="ADAL" clId="{75F02859-2E24-49BE-A2AF-093F2F95AE35}" dt="2021-09-27T16:55:27.752" v="0"/>
        <pc:sldMkLst>
          <pc:docMk/>
          <pc:sldMk cId="3015030577" sldId="7104"/>
        </pc:sldMkLst>
      </pc:sldChg>
      <pc:sldChg chg="add">
        <pc:chgData name="Patsarun Chuaisongkhro" userId="a7a91740-7e8b-4dbd-9143-b6aedb25e6ea" providerId="ADAL" clId="{75F02859-2E24-49BE-A2AF-093F2F95AE35}" dt="2021-09-27T16:55:27.752" v="0"/>
        <pc:sldMkLst>
          <pc:docMk/>
          <pc:sldMk cId="2856110805" sldId="7106"/>
        </pc:sldMkLst>
      </pc:sldChg>
      <pc:sldChg chg="add">
        <pc:chgData name="Patsarun Chuaisongkhro" userId="a7a91740-7e8b-4dbd-9143-b6aedb25e6ea" providerId="ADAL" clId="{75F02859-2E24-49BE-A2AF-093F2F95AE35}" dt="2021-09-27T16:55:27.752" v="0"/>
        <pc:sldMkLst>
          <pc:docMk/>
          <pc:sldMk cId="3503022281" sldId="7107"/>
        </pc:sldMkLst>
      </pc:sldChg>
      <pc:sldChg chg="add">
        <pc:chgData name="Patsarun Chuaisongkhro" userId="a7a91740-7e8b-4dbd-9143-b6aedb25e6ea" providerId="ADAL" clId="{75F02859-2E24-49BE-A2AF-093F2F95AE35}" dt="2021-09-27T16:55:27.752" v="0"/>
        <pc:sldMkLst>
          <pc:docMk/>
          <pc:sldMk cId="348333464" sldId="7108"/>
        </pc:sldMkLst>
      </pc:sldChg>
      <pc:sldChg chg="add">
        <pc:chgData name="Patsarun Chuaisongkhro" userId="a7a91740-7e8b-4dbd-9143-b6aedb25e6ea" providerId="ADAL" clId="{75F02859-2E24-49BE-A2AF-093F2F95AE35}" dt="2021-09-27T16:55:27.752" v="0"/>
        <pc:sldMkLst>
          <pc:docMk/>
          <pc:sldMk cId="182506650" sldId="7109"/>
        </pc:sldMkLst>
      </pc:sldChg>
      <pc:sldChg chg="add">
        <pc:chgData name="Patsarun Chuaisongkhro" userId="a7a91740-7e8b-4dbd-9143-b6aedb25e6ea" providerId="ADAL" clId="{75F02859-2E24-49BE-A2AF-093F2F95AE35}" dt="2021-09-27T16:55:27.752" v="0"/>
        <pc:sldMkLst>
          <pc:docMk/>
          <pc:sldMk cId="1765782847" sldId="7110"/>
        </pc:sldMkLst>
      </pc:sldChg>
      <pc:sldChg chg="add">
        <pc:chgData name="Patsarun Chuaisongkhro" userId="a7a91740-7e8b-4dbd-9143-b6aedb25e6ea" providerId="ADAL" clId="{75F02859-2E24-49BE-A2AF-093F2F95AE35}" dt="2021-09-27T16:55:27.752" v="0"/>
        <pc:sldMkLst>
          <pc:docMk/>
          <pc:sldMk cId="4086455131" sldId="7111"/>
        </pc:sldMkLst>
      </pc:sldChg>
      <pc:sldChg chg="add">
        <pc:chgData name="Patsarun Chuaisongkhro" userId="a7a91740-7e8b-4dbd-9143-b6aedb25e6ea" providerId="ADAL" clId="{75F02859-2E24-49BE-A2AF-093F2F95AE35}" dt="2021-09-27T16:55:27.752" v="0"/>
        <pc:sldMkLst>
          <pc:docMk/>
          <pc:sldMk cId="1055980474" sldId="7112"/>
        </pc:sldMkLst>
      </pc:sldChg>
      <pc:sldChg chg="add">
        <pc:chgData name="Patsarun Chuaisongkhro" userId="a7a91740-7e8b-4dbd-9143-b6aedb25e6ea" providerId="ADAL" clId="{75F02859-2E24-49BE-A2AF-093F2F95AE35}" dt="2021-09-27T16:55:27.752" v="0"/>
        <pc:sldMkLst>
          <pc:docMk/>
          <pc:sldMk cId="59472638" sldId="7113"/>
        </pc:sldMkLst>
      </pc:sldChg>
      <pc:sldChg chg="add">
        <pc:chgData name="Patsarun Chuaisongkhro" userId="a7a91740-7e8b-4dbd-9143-b6aedb25e6ea" providerId="ADAL" clId="{75F02859-2E24-49BE-A2AF-093F2F95AE35}" dt="2021-09-27T16:55:27.752" v="0"/>
        <pc:sldMkLst>
          <pc:docMk/>
          <pc:sldMk cId="3173989262" sldId="7114"/>
        </pc:sldMkLst>
      </pc:sldChg>
      <pc:sldChg chg="add">
        <pc:chgData name="Patsarun Chuaisongkhro" userId="a7a91740-7e8b-4dbd-9143-b6aedb25e6ea" providerId="ADAL" clId="{75F02859-2E24-49BE-A2AF-093F2F95AE35}" dt="2021-09-27T16:55:27.752" v="0"/>
        <pc:sldMkLst>
          <pc:docMk/>
          <pc:sldMk cId="1859758936" sldId="7115"/>
        </pc:sldMkLst>
      </pc:sldChg>
      <pc:sldChg chg="add">
        <pc:chgData name="Patsarun Chuaisongkhro" userId="a7a91740-7e8b-4dbd-9143-b6aedb25e6ea" providerId="ADAL" clId="{75F02859-2E24-49BE-A2AF-093F2F95AE35}" dt="2021-09-27T16:55:27.752" v="0"/>
        <pc:sldMkLst>
          <pc:docMk/>
          <pc:sldMk cId="3710143769" sldId="7116"/>
        </pc:sldMkLst>
      </pc:sldChg>
      <pc:sldChg chg="add">
        <pc:chgData name="Patsarun Chuaisongkhro" userId="a7a91740-7e8b-4dbd-9143-b6aedb25e6ea" providerId="ADAL" clId="{75F02859-2E24-49BE-A2AF-093F2F95AE35}" dt="2021-09-27T16:55:27.752" v="0"/>
        <pc:sldMkLst>
          <pc:docMk/>
          <pc:sldMk cId="2859549229" sldId="7117"/>
        </pc:sldMkLst>
      </pc:sldChg>
      <pc:sldChg chg="add">
        <pc:chgData name="Patsarun Chuaisongkhro" userId="a7a91740-7e8b-4dbd-9143-b6aedb25e6ea" providerId="ADAL" clId="{75F02859-2E24-49BE-A2AF-093F2F95AE35}" dt="2021-09-27T16:55:27.752" v="0"/>
        <pc:sldMkLst>
          <pc:docMk/>
          <pc:sldMk cId="1625909250" sldId="7118"/>
        </pc:sldMkLst>
      </pc:sldChg>
      <pc:sldChg chg="add">
        <pc:chgData name="Patsarun Chuaisongkhro" userId="a7a91740-7e8b-4dbd-9143-b6aedb25e6ea" providerId="ADAL" clId="{75F02859-2E24-49BE-A2AF-093F2F95AE35}" dt="2021-09-27T16:55:27.752" v="0"/>
        <pc:sldMkLst>
          <pc:docMk/>
          <pc:sldMk cId="1929657964" sldId="7119"/>
        </pc:sldMkLst>
      </pc:sldChg>
      <pc:sldChg chg="add">
        <pc:chgData name="Patsarun Chuaisongkhro" userId="a7a91740-7e8b-4dbd-9143-b6aedb25e6ea" providerId="ADAL" clId="{75F02859-2E24-49BE-A2AF-093F2F95AE35}" dt="2021-09-27T16:55:27.752" v="0"/>
        <pc:sldMkLst>
          <pc:docMk/>
          <pc:sldMk cId="1999735" sldId="7120"/>
        </pc:sldMkLst>
      </pc:sldChg>
      <pc:sldChg chg="add">
        <pc:chgData name="Patsarun Chuaisongkhro" userId="a7a91740-7e8b-4dbd-9143-b6aedb25e6ea" providerId="ADAL" clId="{75F02859-2E24-49BE-A2AF-093F2F95AE35}" dt="2021-09-27T16:55:27.752" v="0"/>
        <pc:sldMkLst>
          <pc:docMk/>
          <pc:sldMk cId="1674295320" sldId="7121"/>
        </pc:sldMkLst>
      </pc:sldChg>
      <pc:sldChg chg="add">
        <pc:chgData name="Patsarun Chuaisongkhro" userId="a7a91740-7e8b-4dbd-9143-b6aedb25e6ea" providerId="ADAL" clId="{75F02859-2E24-49BE-A2AF-093F2F95AE35}" dt="2021-09-27T16:55:27.752" v="0"/>
        <pc:sldMkLst>
          <pc:docMk/>
          <pc:sldMk cId="1585616388" sldId="7122"/>
        </pc:sldMkLst>
      </pc:sldChg>
      <pc:sldChg chg="add">
        <pc:chgData name="Patsarun Chuaisongkhro" userId="a7a91740-7e8b-4dbd-9143-b6aedb25e6ea" providerId="ADAL" clId="{75F02859-2E24-49BE-A2AF-093F2F95AE35}" dt="2021-09-27T16:55:27.752" v="0"/>
        <pc:sldMkLst>
          <pc:docMk/>
          <pc:sldMk cId="1511376400" sldId="7123"/>
        </pc:sldMkLst>
      </pc:sldChg>
      <pc:sldChg chg="add">
        <pc:chgData name="Patsarun Chuaisongkhro" userId="a7a91740-7e8b-4dbd-9143-b6aedb25e6ea" providerId="ADAL" clId="{75F02859-2E24-49BE-A2AF-093F2F95AE35}" dt="2021-09-27T16:55:27.752" v="0"/>
        <pc:sldMkLst>
          <pc:docMk/>
          <pc:sldMk cId="4118396600" sldId="7124"/>
        </pc:sldMkLst>
      </pc:sldChg>
      <pc:sldChg chg="add">
        <pc:chgData name="Patsarun Chuaisongkhro" userId="a7a91740-7e8b-4dbd-9143-b6aedb25e6ea" providerId="ADAL" clId="{75F02859-2E24-49BE-A2AF-093F2F95AE35}" dt="2021-09-27T16:55:27.752" v="0"/>
        <pc:sldMkLst>
          <pc:docMk/>
          <pc:sldMk cId="1468133489" sldId="7125"/>
        </pc:sldMkLst>
      </pc:sldChg>
      <pc:sldChg chg="add">
        <pc:chgData name="Patsarun Chuaisongkhro" userId="a7a91740-7e8b-4dbd-9143-b6aedb25e6ea" providerId="ADAL" clId="{75F02859-2E24-49BE-A2AF-093F2F95AE35}" dt="2021-09-27T16:55:27.752" v="0"/>
        <pc:sldMkLst>
          <pc:docMk/>
          <pc:sldMk cId="4289117885" sldId="7126"/>
        </pc:sldMkLst>
      </pc:sldChg>
      <pc:sldChg chg="add">
        <pc:chgData name="Patsarun Chuaisongkhro" userId="a7a91740-7e8b-4dbd-9143-b6aedb25e6ea" providerId="ADAL" clId="{75F02859-2E24-49BE-A2AF-093F2F95AE35}" dt="2021-09-27T16:55:27.752" v="0"/>
        <pc:sldMkLst>
          <pc:docMk/>
          <pc:sldMk cId="224128801" sldId="7127"/>
        </pc:sldMkLst>
      </pc:sldChg>
      <pc:sldChg chg="add">
        <pc:chgData name="Patsarun Chuaisongkhro" userId="a7a91740-7e8b-4dbd-9143-b6aedb25e6ea" providerId="ADAL" clId="{75F02859-2E24-49BE-A2AF-093F2F95AE35}" dt="2021-09-27T16:55:27.752" v="0"/>
        <pc:sldMkLst>
          <pc:docMk/>
          <pc:sldMk cId="1727142899" sldId="7128"/>
        </pc:sldMkLst>
      </pc:sldChg>
      <pc:sldChg chg="add">
        <pc:chgData name="Patsarun Chuaisongkhro" userId="a7a91740-7e8b-4dbd-9143-b6aedb25e6ea" providerId="ADAL" clId="{75F02859-2E24-49BE-A2AF-093F2F95AE35}" dt="2021-09-27T16:55:27.752" v="0"/>
        <pc:sldMkLst>
          <pc:docMk/>
          <pc:sldMk cId="883574268" sldId="7129"/>
        </pc:sldMkLst>
      </pc:sldChg>
      <pc:sldChg chg="add">
        <pc:chgData name="Patsarun Chuaisongkhro" userId="a7a91740-7e8b-4dbd-9143-b6aedb25e6ea" providerId="ADAL" clId="{75F02859-2E24-49BE-A2AF-093F2F95AE35}" dt="2021-09-27T16:55:27.752" v="0"/>
        <pc:sldMkLst>
          <pc:docMk/>
          <pc:sldMk cId="563988632" sldId="7130"/>
        </pc:sldMkLst>
      </pc:sldChg>
      <pc:sldChg chg="add">
        <pc:chgData name="Patsarun Chuaisongkhro" userId="a7a91740-7e8b-4dbd-9143-b6aedb25e6ea" providerId="ADAL" clId="{75F02859-2E24-49BE-A2AF-093F2F95AE35}" dt="2021-09-27T16:55:27.752" v="0"/>
        <pc:sldMkLst>
          <pc:docMk/>
          <pc:sldMk cId="1385950112" sldId="7131"/>
        </pc:sldMkLst>
      </pc:sldChg>
      <pc:sldChg chg="add">
        <pc:chgData name="Patsarun Chuaisongkhro" userId="a7a91740-7e8b-4dbd-9143-b6aedb25e6ea" providerId="ADAL" clId="{75F02859-2E24-49BE-A2AF-093F2F95AE35}" dt="2021-09-27T16:55:27.752" v="0"/>
        <pc:sldMkLst>
          <pc:docMk/>
          <pc:sldMk cId="370498250" sldId="7132"/>
        </pc:sldMkLst>
      </pc:sldChg>
      <pc:sldChg chg="add">
        <pc:chgData name="Patsarun Chuaisongkhro" userId="a7a91740-7e8b-4dbd-9143-b6aedb25e6ea" providerId="ADAL" clId="{75F02859-2E24-49BE-A2AF-093F2F95AE35}" dt="2021-09-27T16:55:27.752" v="0"/>
        <pc:sldMkLst>
          <pc:docMk/>
          <pc:sldMk cId="1220266315" sldId="7133"/>
        </pc:sldMkLst>
      </pc:sldChg>
      <pc:sldChg chg="add">
        <pc:chgData name="Patsarun Chuaisongkhro" userId="a7a91740-7e8b-4dbd-9143-b6aedb25e6ea" providerId="ADAL" clId="{75F02859-2E24-49BE-A2AF-093F2F95AE35}" dt="2021-09-27T17:30:54.357" v="2"/>
        <pc:sldMkLst>
          <pc:docMk/>
          <pc:sldMk cId="3016948771" sldId="7134"/>
        </pc:sldMkLst>
      </pc:sldChg>
      <pc:sldChg chg="add">
        <pc:chgData name="Patsarun Chuaisongkhro" userId="a7a91740-7e8b-4dbd-9143-b6aedb25e6ea" providerId="ADAL" clId="{75F02859-2E24-49BE-A2AF-093F2F95AE35}" dt="2021-09-27T17:30:54.357" v="2"/>
        <pc:sldMkLst>
          <pc:docMk/>
          <pc:sldMk cId="1694906880" sldId="7135"/>
        </pc:sldMkLst>
      </pc:sldChg>
      <pc:sldChg chg="add">
        <pc:chgData name="Patsarun Chuaisongkhro" userId="a7a91740-7e8b-4dbd-9143-b6aedb25e6ea" providerId="ADAL" clId="{75F02859-2E24-49BE-A2AF-093F2F95AE35}" dt="2021-09-27T17:30:54.357" v="2"/>
        <pc:sldMkLst>
          <pc:docMk/>
          <pc:sldMk cId="2981272421" sldId="7136"/>
        </pc:sldMkLst>
      </pc:sldChg>
      <pc:sldChg chg="add">
        <pc:chgData name="Patsarun Chuaisongkhro" userId="a7a91740-7e8b-4dbd-9143-b6aedb25e6ea" providerId="ADAL" clId="{75F02859-2E24-49BE-A2AF-093F2F95AE35}" dt="2021-09-27T17:30:54.357" v="2"/>
        <pc:sldMkLst>
          <pc:docMk/>
          <pc:sldMk cId="2966025644" sldId="7137"/>
        </pc:sldMkLst>
      </pc:sldChg>
      <pc:sldChg chg="add">
        <pc:chgData name="Patsarun Chuaisongkhro" userId="a7a91740-7e8b-4dbd-9143-b6aedb25e6ea" providerId="ADAL" clId="{75F02859-2E24-49BE-A2AF-093F2F95AE35}" dt="2021-09-27T17:30:54.357" v="2"/>
        <pc:sldMkLst>
          <pc:docMk/>
          <pc:sldMk cId="2726493104" sldId="7138"/>
        </pc:sldMkLst>
      </pc:sldChg>
      <pc:sldChg chg="add">
        <pc:chgData name="Patsarun Chuaisongkhro" userId="a7a91740-7e8b-4dbd-9143-b6aedb25e6ea" providerId="ADAL" clId="{75F02859-2E24-49BE-A2AF-093F2F95AE35}" dt="2021-09-27T17:30:54.357" v="2"/>
        <pc:sldMkLst>
          <pc:docMk/>
          <pc:sldMk cId="2584807288" sldId="7139"/>
        </pc:sldMkLst>
      </pc:sldChg>
      <pc:sldChg chg="add">
        <pc:chgData name="Patsarun Chuaisongkhro" userId="a7a91740-7e8b-4dbd-9143-b6aedb25e6ea" providerId="ADAL" clId="{75F02859-2E24-49BE-A2AF-093F2F95AE35}" dt="2021-09-27T17:30:54.357" v="2"/>
        <pc:sldMkLst>
          <pc:docMk/>
          <pc:sldMk cId="2040249597" sldId="7140"/>
        </pc:sldMkLst>
      </pc:sldChg>
      <pc:sldChg chg="add">
        <pc:chgData name="Patsarun Chuaisongkhro" userId="a7a91740-7e8b-4dbd-9143-b6aedb25e6ea" providerId="ADAL" clId="{75F02859-2E24-49BE-A2AF-093F2F95AE35}" dt="2021-09-27T17:30:54.357" v="2"/>
        <pc:sldMkLst>
          <pc:docMk/>
          <pc:sldMk cId="2082967508" sldId="7141"/>
        </pc:sldMkLst>
      </pc:sldChg>
      <pc:sldChg chg="add">
        <pc:chgData name="Patsarun Chuaisongkhro" userId="a7a91740-7e8b-4dbd-9143-b6aedb25e6ea" providerId="ADAL" clId="{75F02859-2E24-49BE-A2AF-093F2F95AE35}" dt="2021-09-27T17:30:54.357" v="2"/>
        <pc:sldMkLst>
          <pc:docMk/>
          <pc:sldMk cId="3370095087" sldId="7143"/>
        </pc:sldMkLst>
      </pc:sldChg>
      <pc:sldChg chg="add">
        <pc:chgData name="Patsarun Chuaisongkhro" userId="a7a91740-7e8b-4dbd-9143-b6aedb25e6ea" providerId="ADAL" clId="{75F02859-2E24-49BE-A2AF-093F2F95AE35}" dt="2021-09-27T17:30:54.357" v="2"/>
        <pc:sldMkLst>
          <pc:docMk/>
          <pc:sldMk cId="2615143966" sldId="7144"/>
        </pc:sldMkLst>
      </pc:sldChg>
      <pc:sldChg chg="add">
        <pc:chgData name="Patsarun Chuaisongkhro" userId="a7a91740-7e8b-4dbd-9143-b6aedb25e6ea" providerId="ADAL" clId="{75F02859-2E24-49BE-A2AF-093F2F95AE35}" dt="2021-09-27T17:30:54.357" v="2"/>
        <pc:sldMkLst>
          <pc:docMk/>
          <pc:sldMk cId="4214571216" sldId="7145"/>
        </pc:sldMkLst>
      </pc:sldChg>
      <pc:sldChg chg="add">
        <pc:chgData name="Patsarun Chuaisongkhro" userId="a7a91740-7e8b-4dbd-9143-b6aedb25e6ea" providerId="ADAL" clId="{75F02859-2E24-49BE-A2AF-093F2F95AE35}" dt="2021-09-27T17:30:54.357" v="2"/>
        <pc:sldMkLst>
          <pc:docMk/>
          <pc:sldMk cId="1728278882" sldId="7147"/>
        </pc:sldMkLst>
      </pc:sldChg>
      <pc:sldChg chg="add">
        <pc:chgData name="Patsarun Chuaisongkhro" userId="a7a91740-7e8b-4dbd-9143-b6aedb25e6ea" providerId="ADAL" clId="{75F02859-2E24-49BE-A2AF-093F2F95AE35}" dt="2021-09-27T17:30:54.357" v="2"/>
        <pc:sldMkLst>
          <pc:docMk/>
          <pc:sldMk cId="828105783" sldId="7148"/>
        </pc:sldMkLst>
      </pc:sldChg>
      <pc:sldChg chg="add">
        <pc:chgData name="Patsarun Chuaisongkhro" userId="a7a91740-7e8b-4dbd-9143-b6aedb25e6ea" providerId="ADAL" clId="{75F02859-2E24-49BE-A2AF-093F2F95AE35}" dt="2021-09-27T17:30:54.357" v="2"/>
        <pc:sldMkLst>
          <pc:docMk/>
          <pc:sldMk cId="2537376695" sldId="7149"/>
        </pc:sldMkLst>
      </pc:sldChg>
      <pc:sldChg chg="add">
        <pc:chgData name="Patsarun Chuaisongkhro" userId="a7a91740-7e8b-4dbd-9143-b6aedb25e6ea" providerId="ADAL" clId="{75F02859-2E24-49BE-A2AF-093F2F95AE35}" dt="2021-09-27T17:30:54.357" v="2"/>
        <pc:sldMkLst>
          <pc:docMk/>
          <pc:sldMk cId="167708572" sldId="7150"/>
        </pc:sldMkLst>
      </pc:sldChg>
      <pc:sldChg chg="add">
        <pc:chgData name="Patsarun Chuaisongkhro" userId="a7a91740-7e8b-4dbd-9143-b6aedb25e6ea" providerId="ADAL" clId="{75F02859-2E24-49BE-A2AF-093F2F95AE35}" dt="2021-09-27T17:30:54.357" v="2"/>
        <pc:sldMkLst>
          <pc:docMk/>
          <pc:sldMk cId="824427642" sldId="7151"/>
        </pc:sldMkLst>
      </pc:sldChg>
      <pc:sldChg chg="add">
        <pc:chgData name="Patsarun Chuaisongkhro" userId="a7a91740-7e8b-4dbd-9143-b6aedb25e6ea" providerId="ADAL" clId="{75F02859-2E24-49BE-A2AF-093F2F95AE35}" dt="2021-09-27T17:30:54.357" v="2"/>
        <pc:sldMkLst>
          <pc:docMk/>
          <pc:sldMk cId="2625326101" sldId="7152"/>
        </pc:sldMkLst>
      </pc:sldChg>
      <pc:sldChg chg="add">
        <pc:chgData name="Patsarun Chuaisongkhro" userId="a7a91740-7e8b-4dbd-9143-b6aedb25e6ea" providerId="ADAL" clId="{75F02859-2E24-49BE-A2AF-093F2F95AE35}" dt="2021-09-27T17:30:54.357" v="2"/>
        <pc:sldMkLst>
          <pc:docMk/>
          <pc:sldMk cId="3245630222" sldId="7153"/>
        </pc:sldMkLst>
      </pc:sldChg>
      <pc:sldChg chg="add">
        <pc:chgData name="Patsarun Chuaisongkhro" userId="a7a91740-7e8b-4dbd-9143-b6aedb25e6ea" providerId="ADAL" clId="{75F02859-2E24-49BE-A2AF-093F2F95AE35}" dt="2021-09-27T17:30:54.357" v="2"/>
        <pc:sldMkLst>
          <pc:docMk/>
          <pc:sldMk cId="427597284" sldId="7154"/>
        </pc:sldMkLst>
      </pc:sldChg>
      <pc:sldChg chg="add">
        <pc:chgData name="Patsarun Chuaisongkhro" userId="a7a91740-7e8b-4dbd-9143-b6aedb25e6ea" providerId="ADAL" clId="{75F02859-2E24-49BE-A2AF-093F2F95AE35}" dt="2021-09-27T17:30:54.357" v="2"/>
        <pc:sldMkLst>
          <pc:docMk/>
          <pc:sldMk cId="2722718287" sldId="7155"/>
        </pc:sldMkLst>
      </pc:sldChg>
      <pc:sldChg chg="add">
        <pc:chgData name="Patsarun Chuaisongkhro" userId="a7a91740-7e8b-4dbd-9143-b6aedb25e6ea" providerId="ADAL" clId="{75F02859-2E24-49BE-A2AF-093F2F95AE35}" dt="2021-09-27T17:30:54.357" v="2"/>
        <pc:sldMkLst>
          <pc:docMk/>
          <pc:sldMk cId="718644343" sldId="7156"/>
        </pc:sldMkLst>
      </pc:sldChg>
      <pc:sldChg chg="add">
        <pc:chgData name="Patsarun Chuaisongkhro" userId="a7a91740-7e8b-4dbd-9143-b6aedb25e6ea" providerId="ADAL" clId="{75F02859-2E24-49BE-A2AF-093F2F95AE35}" dt="2021-09-27T17:30:54.357" v="2"/>
        <pc:sldMkLst>
          <pc:docMk/>
          <pc:sldMk cId="4219091993" sldId="7157"/>
        </pc:sldMkLst>
      </pc:sldChg>
      <pc:sldChg chg="add">
        <pc:chgData name="Patsarun Chuaisongkhro" userId="a7a91740-7e8b-4dbd-9143-b6aedb25e6ea" providerId="ADAL" clId="{75F02859-2E24-49BE-A2AF-093F2F95AE35}" dt="2021-09-27T17:30:54.357" v="2"/>
        <pc:sldMkLst>
          <pc:docMk/>
          <pc:sldMk cId="2256297168" sldId="7158"/>
        </pc:sldMkLst>
      </pc:sldChg>
      <pc:sldChg chg="add">
        <pc:chgData name="Patsarun Chuaisongkhro" userId="a7a91740-7e8b-4dbd-9143-b6aedb25e6ea" providerId="ADAL" clId="{75F02859-2E24-49BE-A2AF-093F2F95AE35}" dt="2021-09-27T17:30:54.357" v="2"/>
        <pc:sldMkLst>
          <pc:docMk/>
          <pc:sldMk cId="3204824185" sldId="7159"/>
        </pc:sldMkLst>
      </pc:sldChg>
      <pc:sldChg chg="add">
        <pc:chgData name="Patsarun Chuaisongkhro" userId="a7a91740-7e8b-4dbd-9143-b6aedb25e6ea" providerId="ADAL" clId="{75F02859-2E24-49BE-A2AF-093F2F95AE35}" dt="2021-09-27T17:30:54.357" v="2"/>
        <pc:sldMkLst>
          <pc:docMk/>
          <pc:sldMk cId="203110250" sldId="7160"/>
        </pc:sldMkLst>
      </pc:sldChg>
      <pc:sldChg chg="add">
        <pc:chgData name="Patsarun Chuaisongkhro" userId="a7a91740-7e8b-4dbd-9143-b6aedb25e6ea" providerId="ADAL" clId="{75F02859-2E24-49BE-A2AF-093F2F95AE35}" dt="2021-09-27T17:30:54.357" v="2"/>
        <pc:sldMkLst>
          <pc:docMk/>
          <pc:sldMk cId="1926225743" sldId="7161"/>
        </pc:sldMkLst>
      </pc:sldChg>
      <pc:sldChg chg="add">
        <pc:chgData name="Patsarun Chuaisongkhro" userId="a7a91740-7e8b-4dbd-9143-b6aedb25e6ea" providerId="ADAL" clId="{75F02859-2E24-49BE-A2AF-093F2F95AE35}" dt="2021-09-27T17:30:54.357" v="2"/>
        <pc:sldMkLst>
          <pc:docMk/>
          <pc:sldMk cId="1140063332" sldId="7162"/>
        </pc:sldMkLst>
      </pc:sldChg>
      <pc:sldChg chg="add">
        <pc:chgData name="Patsarun Chuaisongkhro" userId="a7a91740-7e8b-4dbd-9143-b6aedb25e6ea" providerId="ADAL" clId="{75F02859-2E24-49BE-A2AF-093F2F95AE35}" dt="2021-09-27T17:30:54.357" v="2"/>
        <pc:sldMkLst>
          <pc:docMk/>
          <pc:sldMk cId="2522233865" sldId="7163"/>
        </pc:sldMkLst>
      </pc:sldChg>
      <pc:sldChg chg="add del">
        <pc:chgData name="Patsarun Chuaisongkhro" userId="a7a91740-7e8b-4dbd-9143-b6aedb25e6ea" providerId="ADAL" clId="{75F02859-2E24-49BE-A2AF-093F2F95AE35}" dt="2021-09-27T17:31:04.864" v="3" actId="47"/>
        <pc:sldMkLst>
          <pc:docMk/>
          <pc:sldMk cId="4051417157" sldId="716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0DFC42-4AFA-4D27-823D-FCDD387B03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DF68A13-7C9C-4350-8B8C-26866F5FE7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6D291B-3AD1-4B81-BE7A-275F4BADFC60}" type="datetimeFigureOut">
              <a:rPr lang="en-US" smtClean="0"/>
              <a:t>1/12/23</a:t>
            </a:fld>
            <a:endParaRPr lang="en-US"/>
          </a:p>
        </p:txBody>
      </p:sp>
      <p:sp>
        <p:nvSpPr>
          <p:cNvPr id="4" name="Footer Placeholder 3">
            <a:extLst>
              <a:ext uri="{FF2B5EF4-FFF2-40B4-BE49-F238E27FC236}">
                <a16:creationId xmlns:a16="http://schemas.microsoft.com/office/drawing/2014/main" id="{12B0A18D-7F13-437D-A977-4524C22AFA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ECF7D6-12C8-4465-8859-FB3A605896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2817D8-E97A-48BC-9FF2-A15FB6826604}" type="slidenum">
              <a:rPr lang="en-US" smtClean="0"/>
              <a:t>‹#›</a:t>
            </a:fld>
            <a:endParaRPr lang="en-US"/>
          </a:p>
        </p:txBody>
      </p:sp>
    </p:spTree>
    <p:extLst>
      <p:ext uri="{BB962C8B-B14F-4D97-AF65-F5344CB8AC3E}">
        <p14:creationId xmlns:p14="http://schemas.microsoft.com/office/powerpoint/2010/main" val="28205821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E0E868-C813-4B0E-990F-72EA89867727}" type="datetimeFigureOut">
              <a:rPr lang="en-US" smtClean="0"/>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A5662-1A67-42DE-8359-BAD6C3962106}" type="slidenum">
              <a:rPr lang="en-US" smtClean="0"/>
              <a:t>‹#›</a:t>
            </a:fld>
            <a:endParaRPr lang="en-US"/>
          </a:p>
        </p:txBody>
      </p:sp>
    </p:spTree>
    <p:extLst>
      <p:ext uri="{BB962C8B-B14F-4D97-AF65-F5344CB8AC3E}">
        <p14:creationId xmlns:p14="http://schemas.microsoft.com/office/powerpoint/2010/main" val="1123320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3C4DA6E-31D6-47CF-BFCE-032C2E02522C}" type="slidenum">
              <a:rPr lang="en-US" smtClean="0"/>
              <a:pPr>
                <a:defRPr/>
              </a:pPr>
              <a:t>2</a:t>
            </a:fld>
            <a:endParaRPr lang="en-US"/>
          </a:p>
        </p:txBody>
      </p:sp>
    </p:spTree>
    <p:extLst>
      <p:ext uri="{BB962C8B-B14F-4D97-AF65-F5344CB8AC3E}">
        <p14:creationId xmlns:p14="http://schemas.microsoft.com/office/powerpoint/2010/main" val="4126761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14</a:t>
            </a:fld>
            <a:endParaRPr lang="en-US"/>
          </a:p>
        </p:txBody>
      </p:sp>
    </p:spTree>
    <p:extLst>
      <p:ext uri="{BB962C8B-B14F-4D97-AF65-F5344CB8AC3E}">
        <p14:creationId xmlns:p14="http://schemas.microsoft.com/office/powerpoint/2010/main" val="5886673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112</a:t>
            </a:fld>
            <a:endParaRPr lang="en-US"/>
          </a:p>
        </p:txBody>
      </p:sp>
    </p:spTree>
    <p:extLst>
      <p:ext uri="{BB962C8B-B14F-4D97-AF65-F5344CB8AC3E}">
        <p14:creationId xmlns:p14="http://schemas.microsoft.com/office/powerpoint/2010/main" val="4257124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113</a:t>
            </a:fld>
            <a:endParaRPr lang="en-US"/>
          </a:p>
        </p:txBody>
      </p:sp>
    </p:spTree>
    <p:extLst>
      <p:ext uri="{BB962C8B-B14F-4D97-AF65-F5344CB8AC3E}">
        <p14:creationId xmlns:p14="http://schemas.microsoft.com/office/powerpoint/2010/main" val="41577090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114</a:t>
            </a:fld>
            <a:endParaRPr lang="en-US"/>
          </a:p>
        </p:txBody>
      </p:sp>
    </p:spTree>
    <p:extLst>
      <p:ext uri="{BB962C8B-B14F-4D97-AF65-F5344CB8AC3E}">
        <p14:creationId xmlns:p14="http://schemas.microsoft.com/office/powerpoint/2010/main" val="23308784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115</a:t>
            </a:fld>
            <a:endParaRPr lang="en-US"/>
          </a:p>
        </p:txBody>
      </p:sp>
    </p:spTree>
    <p:extLst>
      <p:ext uri="{BB962C8B-B14F-4D97-AF65-F5344CB8AC3E}">
        <p14:creationId xmlns:p14="http://schemas.microsoft.com/office/powerpoint/2010/main" val="28105582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116</a:t>
            </a:fld>
            <a:endParaRPr lang="en-US"/>
          </a:p>
        </p:txBody>
      </p:sp>
    </p:spTree>
    <p:extLst>
      <p:ext uri="{BB962C8B-B14F-4D97-AF65-F5344CB8AC3E}">
        <p14:creationId xmlns:p14="http://schemas.microsoft.com/office/powerpoint/2010/main" val="13247668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117</a:t>
            </a:fld>
            <a:endParaRPr lang="en-US"/>
          </a:p>
        </p:txBody>
      </p:sp>
    </p:spTree>
    <p:extLst>
      <p:ext uri="{BB962C8B-B14F-4D97-AF65-F5344CB8AC3E}">
        <p14:creationId xmlns:p14="http://schemas.microsoft.com/office/powerpoint/2010/main" val="29940569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118</a:t>
            </a:fld>
            <a:endParaRPr lang="en-US"/>
          </a:p>
        </p:txBody>
      </p:sp>
    </p:spTree>
    <p:extLst>
      <p:ext uri="{BB962C8B-B14F-4D97-AF65-F5344CB8AC3E}">
        <p14:creationId xmlns:p14="http://schemas.microsoft.com/office/powerpoint/2010/main" val="2795483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119</a:t>
            </a:fld>
            <a:endParaRPr lang="en-US"/>
          </a:p>
        </p:txBody>
      </p:sp>
    </p:spTree>
    <p:extLst>
      <p:ext uri="{BB962C8B-B14F-4D97-AF65-F5344CB8AC3E}">
        <p14:creationId xmlns:p14="http://schemas.microsoft.com/office/powerpoint/2010/main" val="3447030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120</a:t>
            </a:fld>
            <a:endParaRPr lang="en-US"/>
          </a:p>
        </p:txBody>
      </p:sp>
    </p:spTree>
    <p:extLst>
      <p:ext uri="{BB962C8B-B14F-4D97-AF65-F5344CB8AC3E}">
        <p14:creationId xmlns:p14="http://schemas.microsoft.com/office/powerpoint/2010/main" val="23472895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3C4DA6E-31D6-47CF-BFCE-032C2E02522C}" type="slidenum">
              <a:rPr lang="en-US" smtClean="0"/>
              <a:pPr>
                <a:defRPr/>
              </a:pPr>
              <a:t>121</a:t>
            </a:fld>
            <a:endParaRPr lang="en-US"/>
          </a:p>
        </p:txBody>
      </p:sp>
    </p:spTree>
    <p:extLst>
      <p:ext uri="{BB962C8B-B14F-4D97-AF65-F5344CB8AC3E}">
        <p14:creationId xmlns:p14="http://schemas.microsoft.com/office/powerpoint/2010/main" val="3596555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3C4DA6E-31D6-47CF-BFCE-032C2E02522C}" type="slidenum">
              <a:rPr lang="en-US" smtClean="0"/>
              <a:pPr>
                <a:defRPr/>
              </a:pPr>
              <a:t>15</a:t>
            </a:fld>
            <a:endParaRPr lang="en-US"/>
          </a:p>
        </p:txBody>
      </p:sp>
    </p:spTree>
    <p:extLst>
      <p:ext uri="{BB962C8B-B14F-4D97-AF65-F5344CB8AC3E}">
        <p14:creationId xmlns:p14="http://schemas.microsoft.com/office/powerpoint/2010/main" val="30215246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122</a:t>
            </a:fld>
            <a:endParaRPr lang="en-US"/>
          </a:p>
        </p:txBody>
      </p:sp>
    </p:spTree>
    <p:extLst>
      <p:ext uri="{BB962C8B-B14F-4D97-AF65-F5344CB8AC3E}">
        <p14:creationId xmlns:p14="http://schemas.microsoft.com/office/powerpoint/2010/main" val="23191274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123</a:t>
            </a:fld>
            <a:endParaRPr lang="en-US"/>
          </a:p>
        </p:txBody>
      </p:sp>
    </p:spTree>
    <p:extLst>
      <p:ext uri="{BB962C8B-B14F-4D97-AF65-F5344CB8AC3E}">
        <p14:creationId xmlns:p14="http://schemas.microsoft.com/office/powerpoint/2010/main" val="40395898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124</a:t>
            </a:fld>
            <a:endParaRPr lang="en-US"/>
          </a:p>
        </p:txBody>
      </p:sp>
    </p:spTree>
    <p:extLst>
      <p:ext uri="{BB962C8B-B14F-4D97-AF65-F5344CB8AC3E}">
        <p14:creationId xmlns:p14="http://schemas.microsoft.com/office/powerpoint/2010/main" val="40531146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125</a:t>
            </a:fld>
            <a:endParaRPr lang="en-US"/>
          </a:p>
        </p:txBody>
      </p:sp>
    </p:spTree>
    <p:extLst>
      <p:ext uri="{BB962C8B-B14F-4D97-AF65-F5344CB8AC3E}">
        <p14:creationId xmlns:p14="http://schemas.microsoft.com/office/powerpoint/2010/main" val="30649829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126</a:t>
            </a:fld>
            <a:endParaRPr lang="en-US"/>
          </a:p>
        </p:txBody>
      </p:sp>
    </p:spTree>
    <p:extLst>
      <p:ext uri="{BB962C8B-B14F-4D97-AF65-F5344CB8AC3E}">
        <p14:creationId xmlns:p14="http://schemas.microsoft.com/office/powerpoint/2010/main" val="28560051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127</a:t>
            </a:fld>
            <a:endParaRPr lang="en-US"/>
          </a:p>
        </p:txBody>
      </p:sp>
    </p:spTree>
    <p:extLst>
      <p:ext uri="{BB962C8B-B14F-4D97-AF65-F5344CB8AC3E}">
        <p14:creationId xmlns:p14="http://schemas.microsoft.com/office/powerpoint/2010/main" val="21018283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128</a:t>
            </a:fld>
            <a:endParaRPr lang="en-US"/>
          </a:p>
        </p:txBody>
      </p:sp>
    </p:spTree>
    <p:extLst>
      <p:ext uri="{BB962C8B-B14F-4D97-AF65-F5344CB8AC3E}">
        <p14:creationId xmlns:p14="http://schemas.microsoft.com/office/powerpoint/2010/main" val="302675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129</a:t>
            </a:fld>
            <a:endParaRPr lang="en-US"/>
          </a:p>
        </p:txBody>
      </p:sp>
    </p:spTree>
    <p:extLst>
      <p:ext uri="{BB962C8B-B14F-4D97-AF65-F5344CB8AC3E}">
        <p14:creationId xmlns:p14="http://schemas.microsoft.com/office/powerpoint/2010/main" val="18415470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130</a:t>
            </a:fld>
            <a:endParaRPr lang="en-US"/>
          </a:p>
        </p:txBody>
      </p:sp>
    </p:spTree>
    <p:extLst>
      <p:ext uri="{BB962C8B-B14F-4D97-AF65-F5344CB8AC3E}">
        <p14:creationId xmlns:p14="http://schemas.microsoft.com/office/powerpoint/2010/main" val="346610086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131</a:t>
            </a:fld>
            <a:endParaRPr lang="en-US"/>
          </a:p>
        </p:txBody>
      </p:sp>
    </p:spTree>
    <p:extLst>
      <p:ext uri="{BB962C8B-B14F-4D97-AF65-F5344CB8AC3E}">
        <p14:creationId xmlns:p14="http://schemas.microsoft.com/office/powerpoint/2010/main" val="220275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a:solidFill>
                  <a:schemeClr val="tx1"/>
                </a:solidFill>
                <a:effectLst/>
                <a:latin typeface="Arial" charset="0"/>
                <a:ea typeface="+mn-ea"/>
                <a:cs typeface="+mn-cs"/>
              </a:rPr>
              <a:t>3-Tier Architecture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th-TH"/>
              <a:t>เป็นการอธิบายการทำงานของระบบ แบ่งออกเป็น </a:t>
            </a:r>
            <a:r>
              <a:rPr lang="en-US"/>
              <a:t>3 </a:t>
            </a:r>
            <a:r>
              <a:rPr lang="th-TH"/>
              <a:t>ส่วน</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t>Presentation server : </a:t>
            </a:r>
            <a:r>
              <a:rPr lang="th-TH"/>
              <a:t>ตรงนี้ เพื่อให้ผู้ใช้งาน </a:t>
            </a:r>
            <a:r>
              <a:rPr lang="en-US"/>
              <a:t>input/output</a:t>
            </a:r>
            <a:r>
              <a:rPr lang="th-TH"/>
              <a:t> คือ เป็นส่วนที่เราใช้งานกัน เรียกว่า </a:t>
            </a:r>
            <a:r>
              <a:rPr lang="en-US"/>
              <a:t>SAP GUI</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t>Application server : </a:t>
            </a:r>
            <a:r>
              <a:rPr lang="th-TH"/>
              <a:t>ส่วนนี้จะเป็นส่วนที่ </a:t>
            </a:r>
            <a:r>
              <a:rPr lang="en-US" err="1"/>
              <a:t>abap</a:t>
            </a:r>
            <a:r>
              <a:rPr lang="en-US"/>
              <a:t> program </a:t>
            </a:r>
            <a:r>
              <a:rPr lang="th-TH"/>
              <a:t>ถูก </a:t>
            </a:r>
            <a:r>
              <a:rPr lang="en-US"/>
              <a:t>execute </a:t>
            </a:r>
            <a:r>
              <a:rPr lang="th-TH"/>
              <a:t>ใน </a:t>
            </a:r>
            <a:r>
              <a:rPr lang="en-US"/>
              <a:t>appl serv </a:t>
            </a:r>
            <a:r>
              <a:rPr lang="th-TH"/>
              <a:t>เราสามารถแบ่งได้หลาย </a:t>
            </a:r>
            <a:r>
              <a:rPr lang="en-US"/>
              <a:t>system </a:t>
            </a:r>
            <a:r>
              <a:rPr lang="th-TH"/>
              <a:t>เช่น ในเครื่องเดียว เราอาจใช้เป็นทั้ง </a:t>
            </a:r>
            <a:r>
              <a:rPr lang="en-US"/>
              <a:t>dev , </a:t>
            </a:r>
            <a:r>
              <a:rPr lang="en-US" err="1"/>
              <a:t>qas</a:t>
            </a:r>
            <a:r>
              <a:rPr lang="en-US"/>
              <a:t> </a:t>
            </a:r>
            <a:r>
              <a:rPr lang="th-TH"/>
              <a:t>ก็ได้</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t>DB server : </a:t>
            </a:r>
            <a:r>
              <a:rPr lang="th-TH"/>
              <a:t>เป็นส่วนที่เก็บข้อมูลที่เป็น </a:t>
            </a:r>
            <a:r>
              <a:rPr lang="en-US"/>
              <a:t>relation </a:t>
            </a:r>
            <a:endParaRPr lang="th-TH"/>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ABAP program </a:t>
            </a:r>
            <a:r>
              <a:rPr lang="th-TH"/>
              <a:t>ซึ่ง เราทำงานในระดับ </a:t>
            </a:r>
            <a:r>
              <a:rPr lang="en-US"/>
              <a:t>application server </a:t>
            </a:r>
            <a:r>
              <a:rPr lang="th-TH"/>
              <a:t>ซึ่งด้านบนของเราจะเป็น </a:t>
            </a:r>
            <a:r>
              <a:rPr lang="en-US"/>
              <a:t>SAP GUI </a:t>
            </a:r>
            <a:r>
              <a:rPr lang="th-TH"/>
              <a:t>ที่เรารันโปรแกรมเพื่อทำงานกันอยู่ กับด้านล่าง ซึ่งเป็นฐานข้อมูลที่เราเข้าไป</a:t>
            </a:r>
            <a:r>
              <a:rPr lang="en-US"/>
              <a:t> read/write </a:t>
            </a:r>
            <a:r>
              <a:rPr lang="th-TH"/>
              <a:t>มันนั่นเอง</a:t>
            </a: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a:solidFill>
                <a:schemeClr val="tx1"/>
              </a:solidFill>
              <a:effectLst/>
              <a:latin typeface="Arial" charset="0"/>
              <a:ea typeface="+mn-ea"/>
              <a:cs typeface="+mn-cs"/>
            </a:endParaRPr>
          </a:p>
          <a:p>
            <a:r>
              <a:rPr lang="en-US" sz="1200" b="0" i="0" kern="1200">
                <a:solidFill>
                  <a:schemeClr val="tx1"/>
                </a:solidFill>
                <a:effectLst/>
                <a:latin typeface="Arial" charset="0"/>
                <a:ea typeface="+mn-ea"/>
                <a:cs typeface="+mn-cs"/>
              </a:rPr>
              <a:t>Presentation Layer</a:t>
            </a:r>
          </a:p>
          <a:p>
            <a:r>
              <a:rPr lang="en-US" sz="1200" b="0" i="0" kern="1200">
                <a:solidFill>
                  <a:schemeClr val="tx1"/>
                </a:solidFill>
                <a:effectLst/>
                <a:latin typeface="Arial" charset="0"/>
                <a:ea typeface="+mn-ea"/>
                <a:cs typeface="+mn-cs"/>
              </a:rPr>
              <a:t>Application Layer</a:t>
            </a:r>
          </a:p>
          <a:p>
            <a:r>
              <a:rPr lang="en-US" sz="1200" b="0" i="0" kern="1200">
                <a:solidFill>
                  <a:schemeClr val="tx1"/>
                </a:solidFill>
                <a:effectLst/>
                <a:latin typeface="Arial" charset="0"/>
                <a:ea typeface="+mn-ea"/>
                <a:cs typeface="+mn-cs"/>
              </a:rPr>
              <a:t>Database layer</a:t>
            </a:r>
          </a:p>
          <a:p>
            <a:r>
              <a:rPr lang="en-US" sz="1200" b="0" i="0" kern="1200">
                <a:solidFill>
                  <a:schemeClr val="tx1"/>
                </a:solidFill>
                <a:effectLst/>
                <a:latin typeface="Arial" charset="0"/>
                <a:ea typeface="+mn-ea"/>
                <a:cs typeface="+mn-cs"/>
              </a:rPr>
              <a:t>1) Presentation Layer: Presentation Layer provides means of: Input, allowing the users to manipulate the system Output, allowing the system to produce the results of user’s manipulation SAP is having Graphical User interface (SAP GUI). The SAP GUI is installed on Individual machines which act as presentation layer.</a:t>
            </a:r>
          </a:p>
          <a:p>
            <a:r>
              <a:rPr lang="en-US" sz="1200" b="0" i="0" kern="1200">
                <a:solidFill>
                  <a:schemeClr val="tx1"/>
                </a:solidFill>
                <a:effectLst/>
                <a:latin typeface="Arial" charset="0"/>
                <a:ea typeface="+mn-ea"/>
                <a:cs typeface="+mn-cs"/>
              </a:rPr>
              <a:t>2) Application Layer: In this layer business logic is executed. The application layer can be installed on one machine, or it can be distributed among more than one system.</a:t>
            </a:r>
          </a:p>
          <a:p>
            <a:r>
              <a:rPr lang="en-US" sz="1200" b="0" i="0" kern="1200">
                <a:solidFill>
                  <a:schemeClr val="tx1"/>
                </a:solidFill>
                <a:effectLst/>
                <a:latin typeface="Arial" charset="0"/>
                <a:ea typeface="+mn-ea"/>
                <a:cs typeface="+mn-cs"/>
              </a:rPr>
              <a:t>3) Database Layer: The database layer holds the data. SAP supports any relational database. SAP does not provide any database. But it supports any RDBMS. The database layer must be installed on one machine or system. Major databases which are being used in SAP implementations are Oracle, DB2.</a:t>
            </a:r>
          </a:p>
          <a:p>
            <a:r>
              <a:rPr lang="en-US" sz="1200" b="0" i="0" kern="1200">
                <a:solidFill>
                  <a:schemeClr val="tx1"/>
                </a:solidFill>
                <a:effectLst/>
                <a:latin typeface="Arial" charset="0"/>
                <a:ea typeface="+mn-ea"/>
                <a:cs typeface="+mn-cs"/>
              </a:rPr>
              <a:t>SAP R/3 is written using its own programming language ABAP. Kernel is written using C language</a:t>
            </a:r>
          </a:p>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16</a:t>
            </a:fld>
            <a:endParaRPr lang="en-US"/>
          </a:p>
        </p:txBody>
      </p:sp>
    </p:spTree>
    <p:extLst>
      <p:ext uri="{BB962C8B-B14F-4D97-AF65-F5344CB8AC3E}">
        <p14:creationId xmlns:p14="http://schemas.microsoft.com/office/powerpoint/2010/main" val="11223776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132</a:t>
            </a:fld>
            <a:endParaRPr lang="en-US"/>
          </a:p>
        </p:txBody>
      </p:sp>
    </p:spTree>
    <p:extLst>
      <p:ext uri="{BB962C8B-B14F-4D97-AF65-F5344CB8AC3E}">
        <p14:creationId xmlns:p14="http://schemas.microsoft.com/office/powerpoint/2010/main" val="30498616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133</a:t>
            </a:fld>
            <a:endParaRPr lang="en-US"/>
          </a:p>
        </p:txBody>
      </p:sp>
    </p:spTree>
    <p:extLst>
      <p:ext uri="{BB962C8B-B14F-4D97-AF65-F5344CB8AC3E}">
        <p14:creationId xmlns:p14="http://schemas.microsoft.com/office/powerpoint/2010/main" val="237748594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134</a:t>
            </a:fld>
            <a:endParaRPr lang="en-US"/>
          </a:p>
        </p:txBody>
      </p:sp>
    </p:spTree>
    <p:extLst>
      <p:ext uri="{BB962C8B-B14F-4D97-AF65-F5344CB8AC3E}">
        <p14:creationId xmlns:p14="http://schemas.microsoft.com/office/powerpoint/2010/main" val="42113286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135</a:t>
            </a:fld>
            <a:endParaRPr lang="en-US"/>
          </a:p>
        </p:txBody>
      </p:sp>
    </p:spTree>
    <p:extLst>
      <p:ext uri="{BB962C8B-B14F-4D97-AF65-F5344CB8AC3E}">
        <p14:creationId xmlns:p14="http://schemas.microsoft.com/office/powerpoint/2010/main" val="9140856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136</a:t>
            </a:fld>
            <a:endParaRPr lang="en-US"/>
          </a:p>
        </p:txBody>
      </p:sp>
    </p:spTree>
    <p:extLst>
      <p:ext uri="{BB962C8B-B14F-4D97-AF65-F5344CB8AC3E}">
        <p14:creationId xmlns:p14="http://schemas.microsoft.com/office/powerpoint/2010/main" val="18029833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137</a:t>
            </a:fld>
            <a:endParaRPr lang="en-US"/>
          </a:p>
        </p:txBody>
      </p:sp>
    </p:spTree>
    <p:extLst>
      <p:ext uri="{BB962C8B-B14F-4D97-AF65-F5344CB8AC3E}">
        <p14:creationId xmlns:p14="http://schemas.microsoft.com/office/powerpoint/2010/main" val="34986503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138</a:t>
            </a:fld>
            <a:endParaRPr lang="en-US"/>
          </a:p>
        </p:txBody>
      </p:sp>
    </p:spTree>
    <p:extLst>
      <p:ext uri="{BB962C8B-B14F-4D97-AF65-F5344CB8AC3E}">
        <p14:creationId xmlns:p14="http://schemas.microsoft.com/office/powerpoint/2010/main" val="35164556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139</a:t>
            </a:fld>
            <a:endParaRPr lang="en-US"/>
          </a:p>
        </p:txBody>
      </p:sp>
    </p:spTree>
    <p:extLst>
      <p:ext uri="{BB962C8B-B14F-4D97-AF65-F5344CB8AC3E}">
        <p14:creationId xmlns:p14="http://schemas.microsoft.com/office/powerpoint/2010/main" val="296317582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140</a:t>
            </a:fld>
            <a:endParaRPr lang="en-US"/>
          </a:p>
        </p:txBody>
      </p:sp>
    </p:spTree>
    <p:extLst>
      <p:ext uri="{BB962C8B-B14F-4D97-AF65-F5344CB8AC3E}">
        <p14:creationId xmlns:p14="http://schemas.microsoft.com/office/powerpoint/2010/main" val="41746787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141</a:t>
            </a:fld>
            <a:endParaRPr lang="en-US"/>
          </a:p>
        </p:txBody>
      </p:sp>
    </p:spTree>
    <p:extLst>
      <p:ext uri="{BB962C8B-B14F-4D97-AF65-F5344CB8AC3E}">
        <p14:creationId xmlns:p14="http://schemas.microsoft.com/office/powerpoint/2010/main" val="1361826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เราจะโฟกัสตรงส่วนที่เป็น </a:t>
            </a:r>
            <a:r>
              <a:rPr lang="en-US"/>
              <a:t>Database </a:t>
            </a:r>
            <a:r>
              <a:rPr lang="th-TH"/>
              <a:t>กัน</a:t>
            </a:r>
            <a:endParaRPr lang="en-US"/>
          </a:p>
          <a:p>
            <a:r>
              <a:rPr lang="en-US"/>
              <a:t>Traditional DB : </a:t>
            </a:r>
            <a:r>
              <a:rPr lang="th-TH"/>
              <a:t>ยกตัวอย่างการดึงข้อมูล </a:t>
            </a:r>
            <a:r>
              <a:rPr lang="en-US"/>
              <a:t>1 </a:t>
            </a:r>
            <a:r>
              <a:rPr lang="th-TH"/>
              <a:t>ครั้ง จะต้องส่งคำสั่งจาก </a:t>
            </a:r>
            <a:r>
              <a:rPr lang="en-US"/>
              <a:t>CPU-&gt;RAM-&gt;DISK</a:t>
            </a:r>
            <a:r>
              <a:rPr lang="th-TH"/>
              <a:t>(แทร็กหาข้อมูลในจานแม่เหล็ก) แล้วส่งกลับขึ้นไปประมวลผล แล้วแสดงผล</a:t>
            </a:r>
          </a:p>
          <a:p>
            <a:r>
              <a:rPr lang="en-US"/>
              <a:t>SAP HANA DB : </a:t>
            </a:r>
            <a:r>
              <a:rPr lang="th-TH"/>
              <a:t>ข้อมูลใน </a:t>
            </a:r>
            <a:r>
              <a:rPr lang="en-US"/>
              <a:t>DISK (SSD) </a:t>
            </a:r>
            <a:r>
              <a:rPr lang="th-TH"/>
              <a:t>ถูกโหลดขึ้นมาบน </a:t>
            </a:r>
            <a:r>
              <a:rPr lang="en-US"/>
              <a:t>RAM </a:t>
            </a:r>
            <a:r>
              <a:rPr lang="th-TH"/>
              <a:t>ตั้งแต่ตอนเปิดเครื่อง ดังนั้นข้อมูลส่วนใหญ่ที่เราต้องการ จะพร้อมให้เรียกใช้ตลอดเวลา ไม่ต้องเสียเวลาในการวนหา</a:t>
            </a:r>
          </a:p>
          <a:p>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17</a:t>
            </a:fld>
            <a:endParaRPr lang="en-US"/>
          </a:p>
        </p:txBody>
      </p:sp>
    </p:spTree>
    <p:extLst>
      <p:ext uri="{BB962C8B-B14F-4D97-AF65-F5344CB8AC3E}">
        <p14:creationId xmlns:p14="http://schemas.microsoft.com/office/powerpoint/2010/main" val="22368905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142</a:t>
            </a:fld>
            <a:endParaRPr lang="en-US"/>
          </a:p>
        </p:txBody>
      </p:sp>
    </p:spTree>
    <p:extLst>
      <p:ext uri="{BB962C8B-B14F-4D97-AF65-F5344CB8AC3E}">
        <p14:creationId xmlns:p14="http://schemas.microsoft.com/office/powerpoint/2010/main" val="117044236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143</a:t>
            </a:fld>
            <a:endParaRPr lang="en-US"/>
          </a:p>
        </p:txBody>
      </p:sp>
    </p:spTree>
    <p:extLst>
      <p:ext uri="{BB962C8B-B14F-4D97-AF65-F5344CB8AC3E}">
        <p14:creationId xmlns:p14="http://schemas.microsoft.com/office/powerpoint/2010/main" val="42733744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144</a:t>
            </a:fld>
            <a:endParaRPr lang="en-US"/>
          </a:p>
        </p:txBody>
      </p:sp>
    </p:spTree>
    <p:extLst>
      <p:ext uri="{BB962C8B-B14F-4D97-AF65-F5344CB8AC3E}">
        <p14:creationId xmlns:p14="http://schemas.microsoft.com/office/powerpoint/2010/main" val="14230935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145</a:t>
            </a:fld>
            <a:endParaRPr lang="en-US"/>
          </a:p>
        </p:txBody>
      </p:sp>
    </p:spTree>
    <p:extLst>
      <p:ext uri="{BB962C8B-B14F-4D97-AF65-F5344CB8AC3E}">
        <p14:creationId xmlns:p14="http://schemas.microsoft.com/office/powerpoint/2010/main" val="17073470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146</a:t>
            </a:fld>
            <a:endParaRPr lang="en-US"/>
          </a:p>
        </p:txBody>
      </p:sp>
    </p:spTree>
    <p:extLst>
      <p:ext uri="{BB962C8B-B14F-4D97-AF65-F5344CB8AC3E}">
        <p14:creationId xmlns:p14="http://schemas.microsoft.com/office/powerpoint/2010/main" val="55898829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147</a:t>
            </a:fld>
            <a:endParaRPr lang="en-US"/>
          </a:p>
        </p:txBody>
      </p:sp>
    </p:spTree>
    <p:extLst>
      <p:ext uri="{BB962C8B-B14F-4D97-AF65-F5344CB8AC3E}">
        <p14:creationId xmlns:p14="http://schemas.microsoft.com/office/powerpoint/2010/main" val="23080014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148</a:t>
            </a:fld>
            <a:endParaRPr lang="en-US"/>
          </a:p>
        </p:txBody>
      </p:sp>
    </p:spTree>
    <p:extLst>
      <p:ext uri="{BB962C8B-B14F-4D97-AF65-F5344CB8AC3E}">
        <p14:creationId xmlns:p14="http://schemas.microsoft.com/office/powerpoint/2010/main" val="10641983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149</a:t>
            </a:fld>
            <a:endParaRPr lang="en-US"/>
          </a:p>
        </p:txBody>
      </p:sp>
    </p:spTree>
    <p:extLst>
      <p:ext uri="{BB962C8B-B14F-4D97-AF65-F5344CB8AC3E}">
        <p14:creationId xmlns:p14="http://schemas.microsoft.com/office/powerpoint/2010/main" val="42855858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150</a:t>
            </a:fld>
            <a:endParaRPr lang="en-US"/>
          </a:p>
        </p:txBody>
      </p:sp>
    </p:spTree>
    <p:extLst>
      <p:ext uri="{BB962C8B-B14F-4D97-AF65-F5344CB8AC3E}">
        <p14:creationId xmlns:p14="http://schemas.microsoft.com/office/powerpoint/2010/main" val="84397395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151</a:t>
            </a:fld>
            <a:endParaRPr lang="en-US"/>
          </a:p>
        </p:txBody>
      </p:sp>
    </p:spTree>
    <p:extLst>
      <p:ext uri="{BB962C8B-B14F-4D97-AF65-F5344CB8AC3E}">
        <p14:creationId xmlns:p14="http://schemas.microsoft.com/office/powerpoint/2010/main" val="1570831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18</a:t>
            </a:fld>
            <a:endParaRPr lang="en-US"/>
          </a:p>
        </p:txBody>
      </p:sp>
    </p:spTree>
    <p:extLst>
      <p:ext uri="{BB962C8B-B14F-4D97-AF65-F5344CB8AC3E}">
        <p14:creationId xmlns:p14="http://schemas.microsoft.com/office/powerpoint/2010/main" val="5111569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152</a:t>
            </a:fld>
            <a:endParaRPr lang="en-US"/>
          </a:p>
        </p:txBody>
      </p:sp>
    </p:spTree>
    <p:extLst>
      <p:ext uri="{BB962C8B-B14F-4D97-AF65-F5344CB8AC3E}">
        <p14:creationId xmlns:p14="http://schemas.microsoft.com/office/powerpoint/2010/main" val="11174733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153</a:t>
            </a:fld>
            <a:endParaRPr lang="en-US"/>
          </a:p>
        </p:txBody>
      </p:sp>
    </p:spTree>
    <p:extLst>
      <p:ext uri="{BB962C8B-B14F-4D97-AF65-F5344CB8AC3E}">
        <p14:creationId xmlns:p14="http://schemas.microsoft.com/office/powerpoint/2010/main" val="126675322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154</a:t>
            </a:fld>
            <a:endParaRPr lang="en-US"/>
          </a:p>
        </p:txBody>
      </p:sp>
    </p:spTree>
    <p:extLst>
      <p:ext uri="{BB962C8B-B14F-4D97-AF65-F5344CB8AC3E}">
        <p14:creationId xmlns:p14="http://schemas.microsoft.com/office/powerpoint/2010/main" val="26662177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155</a:t>
            </a:fld>
            <a:endParaRPr lang="en-US"/>
          </a:p>
        </p:txBody>
      </p:sp>
    </p:spTree>
    <p:extLst>
      <p:ext uri="{BB962C8B-B14F-4D97-AF65-F5344CB8AC3E}">
        <p14:creationId xmlns:p14="http://schemas.microsoft.com/office/powerpoint/2010/main" val="5382741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156</a:t>
            </a:fld>
            <a:endParaRPr lang="en-US"/>
          </a:p>
        </p:txBody>
      </p:sp>
    </p:spTree>
    <p:extLst>
      <p:ext uri="{BB962C8B-B14F-4D97-AF65-F5344CB8AC3E}">
        <p14:creationId xmlns:p14="http://schemas.microsoft.com/office/powerpoint/2010/main" val="27903798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157</a:t>
            </a:fld>
            <a:endParaRPr lang="en-US"/>
          </a:p>
        </p:txBody>
      </p:sp>
    </p:spTree>
    <p:extLst>
      <p:ext uri="{BB962C8B-B14F-4D97-AF65-F5344CB8AC3E}">
        <p14:creationId xmlns:p14="http://schemas.microsoft.com/office/powerpoint/2010/main" val="6754218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158</a:t>
            </a:fld>
            <a:endParaRPr lang="en-US"/>
          </a:p>
        </p:txBody>
      </p:sp>
    </p:spTree>
    <p:extLst>
      <p:ext uri="{BB962C8B-B14F-4D97-AF65-F5344CB8AC3E}">
        <p14:creationId xmlns:p14="http://schemas.microsoft.com/office/powerpoint/2010/main" val="361453599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159</a:t>
            </a:fld>
            <a:endParaRPr lang="en-US"/>
          </a:p>
        </p:txBody>
      </p:sp>
    </p:spTree>
    <p:extLst>
      <p:ext uri="{BB962C8B-B14F-4D97-AF65-F5344CB8AC3E}">
        <p14:creationId xmlns:p14="http://schemas.microsoft.com/office/powerpoint/2010/main" val="298230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3C4DA6E-31D6-47CF-BFCE-032C2E02522C}" type="slidenum">
              <a:rPr lang="en-US" smtClean="0"/>
              <a:pPr>
                <a:defRPr/>
              </a:pPr>
              <a:t>26</a:t>
            </a:fld>
            <a:endParaRPr lang="en-US"/>
          </a:p>
        </p:txBody>
      </p:sp>
    </p:spTree>
    <p:extLst>
      <p:ext uri="{BB962C8B-B14F-4D97-AF65-F5344CB8AC3E}">
        <p14:creationId xmlns:p14="http://schemas.microsoft.com/office/powerpoint/2010/main" val="4023050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ยกตัวอย่าง ฟาร์มไก่</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28</a:t>
            </a:fld>
            <a:endParaRPr lang="en-US"/>
          </a:p>
        </p:txBody>
      </p:sp>
    </p:spTree>
    <p:extLst>
      <p:ext uri="{BB962C8B-B14F-4D97-AF65-F5344CB8AC3E}">
        <p14:creationId xmlns:p14="http://schemas.microsoft.com/office/powerpoint/2010/main" val="193164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th-TH"/>
              <a:t>หน้านี้บอกประมาณว่า เปลี่ยนมาเป็น </a:t>
            </a:r>
            <a:r>
              <a:rPr lang="en-US"/>
              <a:t>HANA </a:t>
            </a:r>
            <a:r>
              <a:rPr lang="th-TH"/>
              <a:t>เราปรับตัวอย่างไร จากเดิมที่เราให้ความสำคัญเรื่องนั้นๆ(ด้านซ้าย) มาปัจจุบัน(ด้านขวา) เรายังให้ความสำคัญอยู่มั้ย</a:t>
            </a:r>
            <a:endParaRPr lang="en-US"/>
          </a:p>
          <a:p>
            <a:pPr marL="0" indent="0">
              <a:buNone/>
            </a:pPr>
            <a:r>
              <a:rPr lang="en-US"/>
              <a:t>= </a:t>
            </a:r>
            <a:r>
              <a:rPr lang="th-TH"/>
              <a:t>คือ ยังคงให้ความสำคัญเหมือนเดิม</a:t>
            </a:r>
          </a:p>
          <a:p>
            <a:pPr marL="0" indent="0">
              <a:buNone/>
            </a:pPr>
            <a:r>
              <a:rPr lang="en-US"/>
              <a:t>+ </a:t>
            </a:r>
            <a:r>
              <a:rPr lang="th-TH"/>
              <a:t>คือ เราให้ความสำคัญมากขึ้น</a:t>
            </a:r>
          </a:p>
          <a:p>
            <a:pPr marL="0" indent="0">
              <a:buNone/>
            </a:pPr>
            <a:r>
              <a:rPr lang="en-US"/>
              <a:t>- </a:t>
            </a:r>
            <a:r>
              <a:rPr lang="th-TH"/>
              <a:t>คือ ให้ความสำคัญน้อยลง แต่ก็ยังสำคัญ</a:t>
            </a:r>
          </a:p>
          <a:p>
            <a:pPr marL="0" indent="0">
              <a:buNone/>
            </a:pPr>
            <a:endParaRPr lang="th-TH"/>
          </a:p>
          <a:p>
            <a:pPr marL="0" indent="0">
              <a:buNone/>
            </a:pPr>
            <a:r>
              <a:rPr lang="th-TH"/>
              <a:t>สิ่งที่ควรปรับเพื่อ </a:t>
            </a:r>
            <a:r>
              <a:rPr lang="en-US"/>
              <a:t>Performance </a:t>
            </a:r>
            <a:r>
              <a:rPr lang="th-TH"/>
              <a:t>ที่ดี</a:t>
            </a:r>
            <a:r>
              <a:rPr lang="th-TH" strike="sngStrike"/>
              <a:t>ในการ </a:t>
            </a:r>
            <a:r>
              <a:rPr lang="en-US" strike="sngStrike"/>
              <a:t>SQL Statement</a:t>
            </a:r>
            <a:r>
              <a:rPr lang="th-TH" strike="sngStrike"/>
              <a:t> </a:t>
            </a:r>
            <a:r>
              <a:rPr lang="th-TH"/>
              <a:t>บน </a:t>
            </a:r>
            <a:r>
              <a:rPr lang="en-US"/>
              <a:t>SAP HANA</a:t>
            </a:r>
          </a:p>
          <a:p>
            <a:pPr marL="0" indent="0">
              <a:buNone/>
            </a:pPr>
            <a:r>
              <a:rPr lang="en-US"/>
              <a:t>1. </a:t>
            </a:r>
            <a:r>
              <a:rPr lang="th-TH"/>
              <a:t>การดึงปริมาณ</a:t>
            </a:r>
            <a:r>
              <a:rPr lang="en-US"/>
              <a:t> Records </a:t>
            </a:r>
            <a:r>
              <a:rPr lang="th-TH"/>
              <a:t>เท่าที่จำเป็นต้องใช้จริงๆ ไม่ใช่ดึงขึ้นมา แล้ว </a:t>
            </a:r>
            <a:r>
              <a:rPr lang="en-US"/>
              <a:t>Loop </a:t>
            </a:r>
            <a:r>
              <a:rPr lang="th-TH"/>
              <a:t>กรองทิ้งทีหลัง เพราะ</a:t>
            </a:r>
            <a:r>
              <a:rPr lang="en-US"/>
              <a:t> HANA </a:t>
            </a:r>
            <a:r>
              <a:rPr lang="th-TH"/>
              <a:t>จะทำการประมวลผลบน </a:t>
            </a:r>
            <a:r>
              <a:rPr lang="en-US"/>
              <a:t>Database </a:t>
            </a:r>
            <a:r>
              <a:rPr lang="th-TH"/>
              <a:t>ได้รวดเร็วกว่าเดิม </a:t>
            </a:r>
          </a:p>
          <a:p>
            <a:pPr marL="0" indent="0">
              <a:buNone/>
            </a:pPr>
            <a:r>
              <a:rPr lang="th-TH"/>
              <a:t>การใส่ </a:t>
            </a:r>
            <a:r>
              <a:rPr lang="en-US"/>
              <a:t>Logic, Condition </a:t>
            </a:r>
            <a:r>
              <a:rPr lang="th-TH"/>
              <a:t>ลงไปใน </a:t>
            </a:r>
            <a:r>
              <a:rPr lang="en-US"/>
              <a:t>Database </a:t>
            </a:r>
            <a:r>
              <a:rPr lang="th-TH"/>
              <a:t>เพื่อให้ได้ผลลัพธ์สุดท้ายจึงเป็นสิ่งที่ควรทำ</a:t>
            </a:r>
          </a:p>
          <a:p>
            <a:pPr marL="0" indent="0">
              <a:buNone/>
            </a:pPr>
            <a:r>
              <a:rPr lang="en-US"/>
              <a:t>2. </a:t>
            </a:r>
            <a:r>
              <a:rPr lang="th-TH"/>
              <a:t>เลือกดึงเฉพาะ </a:t>
            </a:r>
            <a:r>
              <a:rPr lang="en-US"/>
              <a:t>Column </a:t>
            </a:r>
            <a:r>
              <a:rPr lang="th-TH"/>
              <a:t>ที่จำเป็น เพราะการเก็บข้อมูลแบบ </a:t>
            </a:r>
            <a:r>
              <a:rPr lang="en-US"/>
              <a:t>Column </a:t>
            </a:r>
            <a:r>
              <a:rPr lang="th-TH"/>
              <a:t>จะมีข้อเสียตรงที่การ </a:t>
            </a:r>
            <a:r>
              <a:rPr lang="en-US"/>
              <a:t>Reconstruct </a:t>
            </a:r>
            <a:r>
              <a:rPr lang="th-TH"/>
              <a:t>เพื่อ </a:t>
            </a:r>
            <a:r>
              <a:rPr lang="en-US"/>
              <a:t>Mapping Index </a:t>
            </a:r>
            <a:r>
              <a:rPr lang="th-TH"/>
              <a:t>สำหรับแต่ละ </a:t>
            </a:r>
            <a:r>
              <a:rPr lang="en-US"/>
              <a:t>Column </a:t>
            </a:r>
            <a:r>
              <a:rPr lang="th-TH"/>
              <a:t>ที่ต้องการดึง</a:t>
            </a:r>
            <a:r>
              <a:rPr lang="en-US"/>
              <a:t> </a:t>
            </a:r>
            <a:r>
              <a:rPr lang="th-TH"/>
              <a:t>(คือ </a:t>
            </a:r>
            <a:r>
              <a:rPr lang="en-US"/>
              <a:t>table </a:t>
            </a:r>
            <a:r>
              <a:rPr lang="th-TH"/>
              <a:t>มันทำ </a:t>
            </a:r>
            <a:r>
              <a:rPr lang="en-US" err="1"/>
              <a:t>dict</a:t>
            </a:r>
            <a:r>
              <a:rPr lang="th-TH"/>
              <a:t> ในการ </a:t>
            </a:r>
            <a:r>
              <a:rPr lang="en-US"/>
              <a:t>compress</a:t>
            </a:r>
            <a:r>
              <a:rPr lang="th-TH"/>
              <a:t> ข้อมูล ดังนั้น เมื่อมีการ</a:t>
            </a:r>
            <a:r>
              <a:rPr lang="en-US"/>
              <a:t> select,</a:t>
            </a:r>
            <a:r>
              <a:rPr lang="th-TH"/>
              <a:t> </a:t>
            </a:r>
            <a:r>
              <a:rPr lang="en-US"/>
              <a:t>update </a:t>
            </a:r>
            <a:r>
              <a:rPr lang="th-TH"/>
              <a:t>มันจะมีการวิ่งหา </a:t>
            </a:r>
            <a:r>
              <a:rPr lang="en-US"/>
              <a:t>index </a:t>
            </a:r>
            <a:r>
              <a:rPr lang="th-TH"/>
              <a:t>เพื่อทำการ</a:t>
            </a:r>
            <a:r>
              <a:rPr lang="en-US"/>
              <a:t> select, update </a:t>
            </a:r>
            <a:r>
              <a:rPr lang="th-TH"/>
              <a:t>ให้ได้ข้อมูลที่ถูกต้องขึ้นมาให้เรา)</a:t>
            </a:r>
            <a:endParaRPr lang="en-US"/>
          </a:p>
          <a:p>
            <a:pPr marL="0" indent="0">
              <a:buNone/>
            </a:pPr>
            <a:r>
              <a:rPr lang="en-US"/>
              <a:t>3. </a:t>
            </a:r>
            <a:r>
              <a:rPr lang="th-TH"/>
              <a:t>ลดปริมาณในการเข้าถึง</a:t>
            </a:r>
            <a:r>
              <a:rPr lang="en-US"/>
              <a:t> Database </a:t>
            </a:r>
            <a:r>
              <a:rPr lang="th-TH"/>
              <a:t>เช่น ไม่ทำการ </a:t>
            </a:r>
            <a:r>
              <a:rPr lang="en-US"/>
              <a:t>Loop Select </a:t>
            </a:r>
            <a:r>
              <a:rPr lang="th-TH"/>
              <a:t>แต่ให้ </a:t>
            </a:r>
            <a:r>
              <a:rPr lang="en-US"/>
              <a:t>Select</a:t>
            </a:r>
            <a:r>
              <a:rPr lang="th-TH"/>
              <a:t> แบบ </a:t>
            </a:r>
            <a:r>
              <a:rPr lang="en-US"/>
              <a:t>Mass</a:t>
            </a:r>
            <a:r>
              <a:rPr lang="th-TH"/>
              <a:t> แล้วดึงข้อมูลทีต้องการออกมาทั้งหมด</a:t>
            </a:r>
            <a:r>
              <a:rPr lang="en-US"/>
              <a:t> </a:t>
            </a:r>
            <a:r>
              <a:rPr lang="th-TH"/>
              <a:t>เพราะการเข้าถึง </a:t>
            </a:r>
            <a:r>
              <a:rPr lang="en-US"/>
              <a:t>Database </a:t>
            </a:r>
            <a:r>
              <a:rPr lang="th-TH"/>
              <a:t>แต่ละครั้งจะมี </a:t>
            </a:r>
            <a:r>
              <a:rPr lang="en-US"/>
              <a:t>Overhead Cost (</a:t>
            </a:r>
            <a:r>
              <a:rPr lang="th-TH"/>
              <a:t>ประมาณว่า มันมีการเสียเวลาในการ </a:t>
            </a:r>
            <a:r>
              <a:rPr lang="en-US"/>
              <a:t>mapping fields)</a:t>
            </a:r>
            <a:endParaRPr lang="th-TH"/>
          </a:p>
          <a:p>
            <a:pPr marL="0" indent="0">
              <a:buNone/>
            </a:pPr>
            <a:r>
              <a:rPr lang="th-TH"/>
              <a:t>ถ้าเข้าถึงหลาย</a:t>
            </a:r>
            <a:r>
              <a:rPr lang="th-TH" err="1"/>
              <a:t>ๆค</a:t>
            </a:r>
            <a:r>
              <a:rPr lang="th-TH"/>
              <a:t>รั้งจะทำให้ </a:t>
            </a:r>
            <a:r>
              <a:rPr lang="en-US"/>
              <a:t>Performance </a:t>
            </a:r>
            <a:r>
              <a:rPr lang="th-TH"/>
              <a:t>ของโปรแกรมแย่ลง</a:t>
            </a:r>
            <a:endParaRPr lang="en-US"/>
          </a:p>
          <a:p>
            <a:pPr marL="0" indent="0">
              <a:buNone/>
            </a:pPr>
            <a:r>
              <a:rPr lang="en-US"/>
              <a:t>4. Minimize search overhead </a:t>
            </a:r>
            <a:r>
              <a:rPr lang="th-TH"/>
              <a:t>อย่างเช่นคำสั่ง </a:t>
            </a:r>
            <a:r>
              <a:rPr lang="en-US"/>
              <a:t>move-corresponding </a:t>
            </a:r>
            <a:r>
              <a:rPr lang="th-TH"/>
              <a:t>สมัยก่อนเราจะหลีกเลี่ยง เนื่องจากมันมีการ </a:t>
            </a:r>
            <a:r>
              <a:rPr lang="en-US"/>
              <a:t>mapping </a:t>
            </a:r>
            <a:r>
              <a:rPr lang="th-TH"/>
              <a:t>ชื่อ</a:t>
            </a:r>
            <a:r>
              <a:rPr lang="th-TH" err="1"/>
              <a:t>ฟิ</a:t>
            </a:r>
            <a:r>
              <a:rPr lang="th-TH"/>
              <a:t>ลด์ที่ตรงกันก่อนจะส่งข้อมูล แต่กับ </a:t>
            </a:r>
            <a:r>
              <a:rPr lang="en-US"/>
              <a:t>HANA </a:t>
            </a:r>
            <a:r>
              <a:rPr lang="th-TH"/>
              <a:t>แล้ว เราไม่ต้องระวังจุดนี้มากก็ได้</a:t>
            </a:r>
            <a:endParaRPr lang="en-US"/>
          </a:p>
          <a:p>
            <a:pPr marL="0" indent="0">
              <a:buNone/>
            </a:pPr>
            <a:r>
              <a:rPr lang="en-US"/>
              <a:t>5. keep load away from DB </a:t>
            </a:r>
            <a:r>
              <a:rPr lang="th-TH"/>
              <a:t>สมัยก่อนเราจะหลีกเลี่ยง แต่พอเป็น </a:t>
            </a:r>
            <a:r>
              <a:rPr lang="en-US"/>
              <a:t>HANA </a:t>
            </a:r>
            <a:r>
              <a:rPr lang="th-TH"/>
              <a:t>แล้ว สามารถโหลดที่ </a:t>
            </a:r>
            <a:r>
              <a:rPr lang="en-US"/>
              <a:t>DB </a:t>
            </a:r>
            <a:r>
              <a:rPr lang="th-TH"/>
              <a:t>ได้เลย</a:t>
            </a:r>
          </a:p>
          <a:p>
            <a:pPr marL="0" indent="0">
              <a:buNone/>
            </a:pPr>
            <a:endParaRPr lang="en-US"/>
          </a:p>
          <a:p>
            <a:pPr marL="0" indent="0">
              <a:buNone/>
            </a:pPr>
            <a:r>
              <a:rPr lang="th-TH"/>
              <a:t>สิ่งที่ไม่ต้องสนใจหลังจากใช้ </a:t>
            </a:r>
            <a:r>
              <a:rPr lang="en-US"/>
              <a:t>SAP HANA</a:t>
            </a:r>
          </a:p>
          <a:p>
            <a:pPr marL="0" indent="0">
              <a:buNone/>
            </a:pPr>
            <a:r>
              <a:rPr lang="en-US"/>
              <a:t>1. </a:t>
            </a:r>
            <a:r>
              <a:rPr lang="th-TH"/>
              <a:t>สามารถใช้ </a:t>
            </a:r>
            <a:r>
              <a:rPr lang="en-US"/>
              <a:t>Where,</a:t>
            </a:r>
            <a:r>
              <a:rPr lang="th-TH"/>
              <a:t> </a:t>
            </a:r>
            <a:r>
              <a:rPr lang="en-US"/>
              <a:t>Having </a:t>
            </a:r>
            <a:r>
              <a:rPr lang="th-TH"/>
              <a:t>สำหรับการกรองได้ในทุกๆ </a:t>
            </a:r>
            <a:r>
              <a:rPr lang="en-US"/>
              <a:t>Column </a:t>
            </a:r>
            <a:r>
              <a:rPr lang="th-TH"/>
              <a:t>เพราะทุกๆ </a:t>
            </a:r>
            <a:r>
              <a:rPr lang="en-US"/>
              <a:t>Column </a:t>
            </a:r>
            <a:r>
              <a:rPr lang="th-TH"/>
              <a:t>บน </a:t>
            </a:r>
            <a:r>
              <a:rPr lang="en-US"/>
              <a:t>Hana </a:t>
            </a:r>
            <a:r>
              <a:rPr lang="th-TH"/>
              <a:t>จะเป็น</a:t>
            </a:r>
            <a:r>
              <a:rPr lang="en-US"/>
              <a:t> Index</a:t>
            </a:r>
            <a:r>
              <a:rPr lang="th-TH"/>
              <a:t> ทั้งหมด ดังนั้นยิ่งกรองได้ยิ่งดี เพราะจะส่งผลให้ </a:t>
            </a:r>
            <a:r>
              <a:rPr lang="en-US"/>
              <a:t>Result set </a:t>
            </a:r>
            <a:r>
              <a:rPr lang="th-TH"/>
              <a:t>ลดลง</a:t>
            </a:r>
          </a:p>
          <a:p>
            <a:pPr marL="0" indent="0">
              <a:buNone/>
            </a:pPr>
            <a:r>
              <a:rPr lang="en-US"/>
              <a:t>2. </a:t>
            </a:r>
            <a:r>
              <a:rPr lang="th-TH"/>
              <a:t>สามารถใส่ </a:t>
            </a:r>
            <a:r>
              <a:rPr lang="en-US"/>
              <a:t>Logic </a:t>
            </a:r>
            <a:r>
              <a:rPr lang="th-TH"/>
              <a:t>หรือ </a:t>
            </a:r>
            <a:r>
              <a:rPr lang="en-US"/>
              <a:t>Load </a:t>
            </a:r>
            <a:r>
              <a:rPr lang="th-TH"/>
              <a:t>ต่างๆ ลงบน </a:t>
            </a:r>
            <a:r>
              <a:rPr lang="en-US"/>
              <a:t>Database Layer </a:t>
            </a:r>
            <a:r>
              <a:rPr lang="th-TH"/>
              <a:t>ได้</a:t>
            </a:r>
            <a:r>
              <a:rPr lang="th-TH" strike="sngStrike"/>
              <a:t>เต็มที่</a:t>
            </a:r>
            <a:r>
              <a:rPr lang="th-TH"/>
              <a:t> โดยเฉพาะการใช้ </a:t>
            </a:r>
            <a:r>
              <a:rPr lang="en-US"/>
              <a:t>Aggregation Function </a:t>
            </a:r>
            <a:r>
              <a:rPr lang="th-TH"/>
              <a:t>เพราะการเก็บข้อมูลแบบ </a:t>
            </a:r>
            <a:r>
              <a:rPr lang="en-US"/>
              <a:t>Column </a:t>
            </a:r>
            <a:r>
              <a:rPr lang="th-TH"/>
              <a:t>ทำให้การประมวลผลในแต่ละ</a:t>
            </a:r>
            <a:r>
              <a:rPr lang="en-US"/>
              <a:t> Column </a:t>
            </a:r>
            <a:r>
              <a:rPr lang="th-TH"/>
              <a:t>ทำได้อย่างรวดเร็ว</a:t>
            </a:r>
            <a:endParaRPr lang="en-US"/>
          </a:p>
          <a:p>
            <a:endParaRPr lang="en-US"/>
          </a:p>
          <a:p>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29</a:t>
            </a:fld>
            <a:endParaRPr lang="en-US"/>
          </a:p>
        </p:txBody>
      </p:sp>
    </p:spTree>
    <p:extLst>
      <p:ext uri="{BB962C8B-B14F-4D97-AF65-F5344CB8AC3E}">
        <p14:creationId xmlns:p14="http://schemas.microsoft.com/office/powerpoint/2010/main" val="3413421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th-TH"/>
              <a:t>หน้านี้บอกประมาณว่า เปลี่ยนมาเป็น </a:t>
            </a:r>
            <a:r>
              <a:rPr lang="en-US"/>
              <a:t>HANA </a:t>
            </a:r>
            <a:r>
              <a:rPr lang="th-TH"/>
              <a:t>เราปรับตัวอย่างไร จากเดิมที่เราให้ความสำคัญเรื่องนั้นๆ(ด้านซ้าย) มาปัจจุบัน(ด้านขวา) เรายังให้ความสำคัญอยู่มั้ย</a:t>
            </a:r>
            <a:endParaRPr lang="en-US"/>
          </a:p>
          <a:p>
            <a:pPr marL="0" indent="0">
              <a:buNone/>
            </a:pPr>
            <a:r>
              <a:rPr lang="en-US"/>
              <a:t>= </a:t>
            </a:r>
            <a:r>
              <a:rPr lang="th-TH"/>
              <a:t>คือ ยังคงให้ความสำคัญเหมือนเดิม</a:t>
            </a:r>
          </a:p>
          <a:p>
            <a:pPr marL="0" indent="0">
              <a:buNone/>
            </a:pPr>
            <a:r>
              <a:rPr lang="en-US"/>
              <a:t>+ </a:t>
            </a:r>
            <a:r>
              <a:rPr lang="th-TH"/>
              <a:t>คือ เราให้ความสำคัญมากขึ้น</a:t>
            </a:r>
          </a:p>
          <a:p>
            <a:pPr marL="0" indent="0">
              <a:buNone/>
            </a:pPr>
            <a:r>
              <a:rPr lang="en-US"/>
              <a:t>- </a:t>
            </a:r>
            <a:r>
              <a:rPr lang="th-TH"/>
              <a:t>คือ ให้ความสำคัญน้อยลง แต่ก็ยังสำคัญ</a:t>
            </a:r>
          </a:p>
          <a:p>
            <a:pPr marL="0" indent="0">
              <a:buNone/>
            </a:pPr>
            <a:endParaRPr lang="th-TH"/>
          </a:p>
          <a:p>
            <a:pPr marL="0" indent="0">
              <a:buNone/>
            </a:pPr>
            <a:r>
              <a:rPr lang="th-TH"/>
              <a:t>สิ่งที่ควรปรับเพื่อ </a:t>
            </a:r>
            <a:r>
              <a:rPr lang="en-US"/>
              <a:t>Performance </a:t>
            </a:r>
            <a:r>
              <a:rPr lang="th-TH"/>
              <a:t>ที่ดี</a:t>
            </a:r>
            <a:r>
              <a:rPr lang="th-TH" strike="sngStrike"/>
              <a:t>ในการ </a:t>
            </a:r>
            <a:r>
              <a:rPr lang="en-US" strike="sngStrike"/>
              <a:t>SQL Statement</a:t>
            </a:r>
            <a:r>
              <a:rPr lang="th-TH" strike="sngStrike"/>
              <a:t> </a:t>
            </a:r>
            <a:r>
              <a:rPr lang="th-TH"/>
              <a:t>บน </a:t>
            </a:r>
            <a:r>
              <a:rPr lang="en-US"/>
              <a:t>SAP HANA</a:t>
            </a:r>
          </a:p>
          <a:p>
            <a:pPr marL="0" indent="0">
              <a:buNone/>
            </a:pPr>
            <a:r>
              <a:rPr lang="en-US"/>
              <a:t>1. </a:t>
            </a:r>
            <a:r>
              <a:rPr lang="th-TH"/>
              <a:t>การดึงปริมาณ</a:t>
            </a:r>
            <a:r>
              <a:rPr lang="en-US"/>
              <a:t> Records </a:t>
            </a:r>
            <a:r>
              <a:rPr lang="th-TH"/>
              <a:t>เท่าที่จำเป็นต้องใช้จริงๆ ไม่ใช่ดึงขึ้นมา แล้ว </a:t>
            </a:r>
            <a:r>
              <a:rPr lang="en-US"/>
              <a:t>Loop </a:t>
            </a:r>
            <a:r>
              <a:rPr lang="th-TH"/>
              <a:t>กรองทิ้งทีหลัง เพราะ</a:t>
            </a:r>
            <a:r>
              <a:rPr lang="en-US"/>
              <a:t> HANA </a:t>
            </a:r>
            <a:r>
              <a:rPr lang="th-TH"/>
              <a:t>จะทำการประมวลผลบน </a:t>
            </a:r>
            <a:r>
              <a:rPr lang="en-US"/>
              <a:t>Database </a:t>
            </a:r>
            <a:r>
              <a:rPr lang="th-TH"/>
              <a:t>ได้รวดเร็วกว่าเดิม </a:t>
            </a:r>
          </a:p>
          <a:p>
            <a:pPr marL="0" indent="0">
              <a:buNone/>
            </a:pPr>
            <a:r>
              <a:rPr lang="th-TH"/>
              <a:t>การใส่ </a:t>
            </a:r>
            <a:r>
              <a:rPr lang="en-US"/>
              <a:t>Logic, Condition </a:t>
            </a:r>
            <a:r>
              <a:rPr lang="th-TH"/>
              <a:t>ลงไปใน </a:t>
            </a:r>
            <a:r>
              <a:rPr lang="en-US"/>
              <a:t>Database </a:t>
            </a:r>
            <a:r>
              <a:rPr lang="th-TH"/>
              <a:t>เพื่อให้ได้ผลลัพธ์สุดท้ายจึงเป็นสิ่งที่ควรทำ</a:t>
            </a:r>
          </a:p>
          <a:p>
            <a:pPr marL="0" indent="0">
              <a:buNone/>
            </a:pPr>
            <a:r>
              <a:rPr lang="en-US"/>
              <a:t>2. </a:t>
            </a:r>
            <a:r>
              <a:rPr lang="th-TH"/>
              <a:t>เลือกดึงเฉพาะ </a:t>
            </a:r>
            <a:r>
              <a:rPr lang="en-US"/>
              <a:t>Column </a:t>
            </a:r>
            <a:r>
              <a:rPr lang="th-TH"/>
              <a:t>ที่จำเป็น เพราะการเก็บข้อมูลแบบ </a:t>
            </a:r>
            <a:r>
              <a:rPr lang="en-US"/>
              <a:t>Column </a:t>
            </a:r>
            <a:r>
              <a:rPr lang="th-TH"/>
              <a:t>จะมีข้อเสียตรงที่การ </a:t>
            </a:r>
            <a:r>
              <a:rPr lang="en-US"/>
              <a:t>Reconstruct </a:t>
            </a:r>
            <a:r>
              <a:rPr lang="th-TH"/>
              <a:t>เพื่อ </a:t>
            </a:r>
            <a:r>
              <a:rPr lang="en-US"/>
              <a:t>Mapping Index </a:t>
            </a:r>
            <a:r>
              <a:rPr lang="th-TH"/>
              <a:t>สำหรับแต่ละ </a:t>
            </a:r>
            <a:r>
              <a:rPr lang="en-US"/>
              <a:t>Column </a:t>
            </a:r>
            <a:r>
              <a:rPr lang="th-TH"/>
              <a:t>ที่ต้องการดึง</a:t>
            </a:r>
            <a:r>
              <a:rPr lang="en-US"/>
              <a:t> </a:t>
            </a:r>
            <a:r>
              <a:rPr lang="th-TH"/>
              <a:t>(คือ </a:t>
            </a:r>
            <a:r>
              <a:rPr lang="en-US"/>
              <a:t>table </a:t>
            </a:r>
            <a:r>
              <a:rPr lang="th-TH"/>
              <a:t>มันทำ </a:t>
            </a:r>
            <a:r>
              <a:rPr lang="en-US" err="1"/>
              <a:t>dict</a:t>
            </a:r>
            <a:r>
              <a:rPr lang="th-TH"/>
              <a:t> ในการ </a:t>
            </a:r>
            <a:r>
              <a:rPr lang="en-US"/>
              <a:t>compress</a:t>
            </a:r>
            <a:r>
              <a:rPr lang="th-TH"/>
              <a:t> ข้อมูล ดังนั้น เมื่อมีการ</a:t>
            </a:r>
            <a:r>
              <a:rPr lang="en-US"/>
              <a:t> select,</a:t>
            </a:r>
            <a:r>
              <a:rPr lang="th-TH"/>
              <a:t> </a:t>
            </a:r>
            <a:r>
              <a:rPr lang="en-US"/>
              <a:t>update </a:t>
            </a:r>
            <a:r>
              <a:rPr lang="th-TH"/>
              <a:t>มันจะมีการวิ่งหา </a:t>
            </a:r>
            <a:r>
              <a:rPr lang="en-US"/>
              <a:t>index </a:t>
            </a:r>
            <a:r>
              <a:rPr lang="th-TH"/>
              <a:t>เพื่อทำการ</a:t>
            </a:r>
            <a:r>
              <a:rPr lang="en-US"/>
              <a:t> select, update </a:t>
            </a:r>
            <a:r>
              <a:rPr lang="th-TH"/>
              <a:t>ให้ได้ข้อมูลที่ถูกต้องขึ้นมาให้เรา)</a:t>
            </a:r>
            <a:endParaRPr lang="en-US"/>
          </a:p>
          <a:p>
            <a:pPr marL="0" indent="0">
              <a:buNone/>
            </a:pPr>
            <a:r>
              <a:rPr lang="en-US"/>
              <a:t>3. </a:t>
            </a:r>
            <a:r>
              <a:rPr lang="th-TH"/>
              <a:t>ลดปริมาณในการเข้าถึง</a:t>
            </a:r>
            <a:r>
              <a:rPr lang="en-US"/>
              <a:t> Database </a:t>
            </a:r>
            <a:r>
              <a:rPr lang="th-TH"/>
              <a:t>เช่น ไม่ทำการ </a:t>
            </a:r>
            <a:r>
              <a:rPr lang="en-US"/>
              <a:t>Loop Select </a:t>
            </a:r>
            <a:r>
              <a:rPr lang="th-TH"/>
              <a:t>แต่ให้ </a:t>
            </a:r>
            <a:r>
              <a:rPr lang="en-US"/>
              <a:t>Select</a:t>
            </a:r>
            <a:r>
              <a:rPr lang="th-TH"/>
              <a:t> แบบ </a:t>
            </a:r>
            <a:r>
              <a:rPr lang="en-US"/>
              <a:t>Mass</a:t>
            </a:r>
            <a:r>
              <a:rPr lang="th-TH"/>
              <a:t> แล้วดึงข้อมูลทีต้องการออกมาทั้งหมด</a:t>
            </a:r>
            <a:r>
              <a:rPr lang="en-US"/>
              <a:t> </a:t>
            </a:r>
            <a:r>
              <a:rPr lang="th-TH"/>
              <a:t>เพราะการเข้าถึง </a:t>
            </a:r>
            <a:r>
              <a:rPr lang="en-US"/>
              <a:t>Database </a:t>
            </a:r>
            <a:r>
              <a:rPr lang="th-TH"/>
              <a:t>แต่ละครั้งจะมี </a:t>
            </a:r>
            <a:r>
              <a:rPr lang="en-US"/>
              <a:t>Overhead Cost (</a:t>
            </a:r>
            <a:r>
              <a:rPr lang="th-TH"/>
              <a:t>ประมาณว่า มันมีการเสียเวลาในการ </a:t>
            </a:r>
            <a:r>
              <a:rPr lang="en-US"/>
              <a:t>mapping fields)</a:t>
            </a:r>
            <a:endParaRPr lang="th-TH"/>
          </a:p>
          <a:p>
            <a:pPr marL="0" indent="0">
              <a:buNone/>
            </a:pPr>
            <a:r>
              <a:rPr lang="th-TH"/>
              <a:t>ถ้าเข้าถึงหลาย</a:t>
            </a:r>
            <a:r>
              <a:rPr lang="th-TH" err="1"/>
              <a:t>ๆค</a:t>
            </a:r>
            <a:r>
              <a:rPr lang="th-TH"/>
              <a:t>รั้งจะทำให้ </a:t>
            </a:r>
            <a:r>
              <a:rPr lang="en-US"/>
              <a:t>Performance </a:t>
            </a:r>
            <a:r>
              <a:rPr lang="th-TH"/>
              <a:t>ของโปรแกรมแย่ลง</a:t>
            </a:r>
            <a:endParaRPr lang="en-US"/>
          </a:p>
          <a:p>
            <a:pPr marL="0" indent="0">
              <a:buNone/>
            </a:pPr>
            <a:r>
              <a:rPr lang="en-US"/>
              <a:t>4. Minimize search overhead </a:t>
            </a:r>
            <a:r>
              <a:rPr lang="th-TH"/>
              <a:t>อย่างเช่นคำสั่ง </a:t>
            </a:r>
            <a:r>
              <a:rPr lang="en-US"/>
              <a:t>move-corresponding </a:t>
            </a:r>
            <a:r>
              <a:rPr lang="th-TH"/>
              <a:t>สมัยก่อนเราจะหลีกเลี่ยง เนื่องจากมันมีการ </a:t>
            </a:r>
            <a:r>
              <a:rPr lang="en-US"/>
              <a:t>mapping </a:t>
            </a:r>
            <a:r>
              <a:rPr lang="th-TH"/>
              <a:t>ชื่อ</a:t>
            </a:r>
            <a:r>
              <a:rPr lang="th-TH" err="1"/>
              <a:t>ฟิ</a:t>
            </a:r>
            <a:r>
              <a:rPr lang="th-TH"/>
              <a:t>ลด์ที่ตรงกันก่อนจะส่งข้อมูล แต่กับ </a:t>
            </a:r>
            <a:r>
              <a:rPr lang="en-US"/>
              <a:t>HANA </a:t>
            </a:r>
            <a:r>
              <a:rPr lang="th-TH"/>
              <a:t>แล้ว เราไม่ต้องระวังจุดนี้มากก็ได้</a:t>
            </a:r>
            <a:endParaRPr lang="en-US"/>
          </a:p>
          <a:p>
            <a:pPr marL="0" indent="0">
              <a:buNone/>
            </a:pPr>
            <a:r>
              <a:rPr lang="en-US"/>
              <a:t>5. keep load away from DB </a:t>
            </a:r>
            <a:r>
              <a:rPr lang="th-TH"/>
              <a:t>สมัยก่อนเราจะหลีกเลี่ยง แต่พอเป็น </a:t>
            </a:r>
            <a:r>
              <a:rPr lang="en-US"/>
              <a:t>HANA </a:t>
            </a:r>
            <a:r>
              <a:rPr lang="th-TH"/>
              <a:t>แล้ว สามารถโหลดที่ </a:t>
            </a:r>
            <a:r>
              <a:rPr lang="en-US"/>
              <a:t>DB </a:t>
            </a:r>
            <a:r>
              <a:rPr lang="th-TH"/>
              <a:t>ได้เลย</a:t>
            </a:r>
          </a:p>
          <a:p>
            <a:pPr marL="0" indent="0">
              <a:buNone/>
            </a:pPr>
            <a:endParaRPr lang="en-US"/>
          </a:p>
          <a:p>
            <a:pPr marL="0" indent="0">
              <a:buNone/>
            </a:pPr>
            <a:r>
              <a:rPr lang="th-TH"/>
              <a:t>สิ่งที่ไม่ต้องสนใจหลังจากใช้ </a:t>
            </a:r>
            <a:r>
              <a:rPr lang="en-US"/>
              <a:t>SAP HANA</a:t>
            </a:r>
          </a:p>
          <a:p>
            <a:pPr marL="0" indent="0">
              <a:buNone/>
            </a:pPr>
            <a:r>
              <a:rPr lang="en-US"/>
              <a:t>1. </a:t>
            </a:r>
            <a:r>
              <a:rPr lang="th-TH"/>
              <a:t>สามารถใช้ </a:t>
            </a:r>
            <a:r>
              <a:rPr lang="en-US"/>
              <a:t>Where,</a:t>
            </a:r>
            <a:r>
              <a:rPr lang="th-TH"/>
              <a:t> </a:t>
            </a:r>
            <a:r>
              <a:rPr lang="en-US"/>
              <a:t>Having </a:t>
            </a:r>
            <a:r>
              <a:rPr lang="th-TH"/>
              <a:t>สำหรับการกรองได้ในทุกๆ </a:t>
            </a:r>
            <a:r>
              <a:rPr lang="en-US"/>
              <a:t>Column </a:t>
            </a:r>
            <a:r>
              <a:rPr lang="th-TH"/>
              <a:t>เพราะทุกๆ </a:t>
            </a:r>
            <a:r>
              <a:rPr lang="en-US"/>
              <a:t>Column </a:t>
            </a:r>
            <a:r>
              <a:rPr lang="th-TH"/>
              <a:t>บน </a:t>
            </a:r>
            <a:r>
              <a:rPr lang="en-US"/>
              <a:t>Hana </a:t>
            </a:r>
            <a:r>
              <a:rPr lang="th-TH"/>
              <a:t>จะเป็น</a:t>
            </a:r>
            <a:r>
              <a:rPr lang="en-US"/>
              <a:t> Index</a:t>
            </a:r>
            <a:r>
              <a:rPr lang="th-TH"/>
              <a:t> ทั้งหมด ดังนั้นยิ่งกรองได้ยิ่งดี เพราะจะส่งผลให้ </a:t>
            </a:r>
            <a:r>
              <a:rPr lang="en-US"/>
              <a:t>Result set </a:t>
            </a:r>
            <a:r>
              <a:rPr lang="th-TH"/>
              <a:t>ลดลง</a:t>
            </a:r>
          </a:p>
          <a:p>
            <a:pPr marL="0" indent="0">
              <a:buNone/>
            </a:pPr>
            <a:r>
              <a:rPr lang="en-US"/>
              <a:t>2. </a:t>
            </a:r>
            <a:r>
              <a:rPr lang="th-TH"/>
              <a:t>สามารถใส่ </a:t>
            </a:r>
            <a:r>
              <a:rPr lang="en-US"/>
              <a:t>Logic </a:t>
            </a:r>
            <a:r>
              <a:rPr lang="th-TH"/>
              <a:t>หรือ </a:t>
            </a:r>
            <a:r>
              <a:rPr lang="en-US"/>
              <a:t>Load </a:t>
            </a:r>
            <a:r>
              <a:rPr lang="th-TH"/>
              <a:t>ต่างๆ ลงบน </a:t>
            </a:r>
            <a:r>
              <a:rPr lang="en-US"/>
              <a:t>Database Layer </a:t>
            </a:r>
            <a:r>
              <a:rPr lang="th-TH"/>
              <a:t>ได้</a:t>
            </a:r>
            <a:r>
              <a:rPr lang="th-TH" strike="sngStrike"/>
              <a:t>เต็มที่</a:t>
            </a:r>
            <a:r>
              <a:rPr lang="th-TH"/>
              <a:t> โดยเฉพาะการใช้ </a:t>
            </a:r>
            <a:r>
              <a:rPr lang="en-US"/>
              <a:t>Aggregation Function </a:t>
            </a:r>
            <a:r>
              <a:rPr lang="th-TH"/>
              <a:t>เพราะการเก็บข้อมูลแบบ </a:t>
            </a:r>
            <a:r>
              <a:rPr lang="en-US"/>
              <a:t>Column </a:t>
            </a:r>
            <a:r>
              <a:rPr lang="th-TH"/>
              <a:t>ทำให้การประมวลผลในแต่ละ</a:t>
            </a:r>
            <a:r>
              <a:rPr lang="en-US"/>
              <a:t> Column </a:t>
            </a:r>
            <a:r>
              <a:rPr lang="th-TH"/>
              <a:t>ทำได้อย่างรวดเร็ว</a:t>
            </a:r>
            <a:endParaRPr lang="en-US"/>
          </a:p>
          <a:p>
            <a:endParaRPr lang="en-US"/>
          </a:p>
          <a:p>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30</a:t>
            </a:fld>
            <a:endParaRPr lang="en-US"/>
          </a:p>
        </p:txBody>
      </p:sp>
    </p:spTree>
    <p:extLst>
      <p:ext uri="{BB962C8B-B14F-4D97-AF65-F5344CB8AC3E}">
        <p14:creationId xmlns:p14="http://schemas.microsoft.com/office/powerpoint/2010/main" val="3504341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th-TH"/>
              <a:t>หน้านี้บอกประมาณว่า เปลี่ยนมาเป็น </a:t>
            </a:r>
            <a:r>
              <a:rPr lang="en-US"/>
              <a:t>HANA </a:t>
            </a:r>
            <a:r>
              <a:rPr lang="th-TH"/>
              <a:t>เราปรับตัวอย่างไร จากเดิมที่เราให้ความสำคัญเรื่องนั้นๆ(ด้านซ้าย) มาปัจจุบัน(ด้านขวา) เรายังให้ความสำคัญอยู่มั้ย</a:t>
            </a:r>
            <a:endParaRPr lang="en-US"/>
          </a:p>
          <a:p>
            <a:pPr marL="0" indent="0">
              <a:buNone/>
            </a:pPr>
            <a:r>
              <a:rPr lang="en-US"/>
              <a:t>= </a:t>
            </a:r>
            <a:r>
              <a:rPr lang="th-TH"/>
              <a:t>คือ ยังคงให้ความสำคัญเหมือนเดิม</a:t>
            </a:r>
          </a:p>
          <a:p>
            <a:pPr marL="0" indent="0">
              <a:buNone/>
            </a:pPr>
            <a:r>
              <a:rPr lang="en-US"/>
              <a:t>+ </a:t>
            </a:r>
            <a:r>
              <a:rPr lang="th-TH"/>
              <a:t>คือ เราให้ความสำคัญมากขึ้น</a:t>
            </a:r>
          </a:p>
          <a:p>
            <a:pPr marL="0" indent="0">
              <a:buNone/>
            </a:pPr>
            <a:r>
              <a:rPr lang="en-US"/>
              <a:t>- </a:t>
            </a:r>
            <a:r>
              <a:rPr lang="th-TH"/>
              <a:t>คือ ให้ความสำคัญน้อยลง แต่ก็ยังสำคัญ</a:t>
            </a:r>
          </a:p>
          <a:p>
            <a:pPr marL="0" indent="0">
              <a:buNone/>
            </a:pPr>
            <a:endParaRPr lang="th-TH"/>
          </a:p>
          <a:p>
            <a:pPr marL="0" indent="0">
              <a:buNone/>
            </a:pPr>
            <a:r>
              <a:rPr lang="th-TH"/>
              <a:t>สิ่งที่ควรปรับเพื่อ </a:t>
            </a:r>
            <a:r>
              <a:rPr lang="en-US"/>
              <a:t>Performance </a:t>
            </a:r>
            <a:r>
              <a:rPr lang="th-TH"/>
              <a:t>ที่ดี</a:t>
            </a:r>
            <a:r>
              <a:rPr lang="th-TH" strike="sngStrike"/>
              <a:t>ในการ </a:t>
            </a:r>
            <a:r>
              <a:rPr lang="en-US" strike="sngStrike"/>
              <a:t>SQL Statement</a:t>
            </a:r>
            <a:r>
              <a:rPr lang="th-TH" strike="sngStrike"/>
              <a:t> </a:t>
            </a:r>
            <a:r>
              <a:rPr lang="th-TH"/>
              <a:t>บน </a:t>
            </a:r>
            <a:r>
              <a:rPr lang="en-US"/>
              <a:t>SAP HANA</a:t>
            </a:r>
          </a:p>
          <a:p>
            <a:pPr marL="0" indent="0">
              <a:buNone/>
            </a:pPr>
            <a:r>
              <a:rPr lang="en-US"/>
              <a:t>1. </a:t>
            </a:r>
            <a:r>
              <a:rPr lang="th-TH"/>
              <a:t>การดึงปริมาณ</a:t>
            </a:r>
            <a:r>
              <a:rPr lang="en-US"/>
              <a:t> Records </a:t>
            </a:r>
            <a:r>
              <a:rPr lang="th-TH"/>
              <a:t>เท่าที่จำเป็นต้องใช้จริงๆ ไม่ใช่ดึงขึ้นมา แล้ว </a:t>
            </a:r>
            <a:r>
              <a:rPr lang="en-US"/>
              <a:t>Loop </a:t>
            </a:r>
            <a:r>
              <a:rPr lang="th-TH"/>
              <a:t>กรองทิ้งทีหลัง เพราะ</a:t>
            </a:r>
            <a:r>
              <a:rPr lang="en-US"/>
              <a:t> HANA </a:t>
            </a:r>
            <a:r>
              <a:rPr lang="th-TH"/>
              <a:t>จะทำการประมวลผลบน </a:t>
            </a:r>
            <a:r>
              <a:rPr lang="en-US"/>
              <a:t>Database </a:t>
            </a:r>
            <a:r>
              <a:rPr lang="th-TH"/>
              <a:t>ได้รวดเร็วกว่าเดิม </a:t>
            </a:r>
          </a:p>
          <a:p>
            <a:pPr marL="0" indent="0">
              <a:buNone/>
            </a:pPr>
            <a:r>
              <a:rPr lang="th-TH"/>
              <a:t>การใส่ </a:t>
            </a:r>
            <a:r>
              <a:rPr lang="en-US"/>
              <a:t>Logic, Condition </a:t>
            </a:r>
            <a:r>
              <a:rPr lang="th-TH"/>
              <a:t>ลงไปใน </a:t>
            </a:r>
            <a:r>
              <a:rPr lang="en-US"/>
              <a:t>Database </a:t>
            </a:r>
            <a:r>
              <a:rPr lang="th-TH"/>
              <a:t>เพื่อให้ได้ผลลัพธ์สุดท้ายจึงเป็นสิ่งที่ควรทำ</a:t>
            </a:r>
          </a:p>
          <a:p>
            <a:pPr marL="0" indent="0">
              <a:buNone/>
            </a:pPr>
            <a:r>
              <a:rPr lang="en-US"/>
              <a:t>2. </a:t>
            </a:r>
            <a:r>
              <a:rPr lang="th-TH"/>
              <a:t>เลือกดึงเฉพาะ </a:t>
            </a:r>
            <a:r>
              <a:rPr lang="en-US"/>
              <a:t>Column </a:t>
            </a:r>
            <a:r>
              <a:rPr lang="th-TH"/>
              <a:t>ที่จำเป็น เพราะการเก็บข้อมูลแบบ </a:t>
            </a:r>
            <a:r>
              <a:rPr lang="en-US"/>
              <a:t>Column </a:t>
            </a:r>
            <a:r>
              <a:rPr lang="th-TH"/>
              <a:t>จะมีข้อเสียตรงที่การ </a:t>
            </a:r>
            <a:r>
              <a:rPr lang="en-US"/>
              <a:t>Reconstruct </a:t>
            </a:r>
            <a:r>
              <a:rPr lang="th-TH"/>
              <a:t>เพื่อ </a:t>
            </a:r>
            <a:r>
              <a:rPr lang="en-US"/>
              <a:t>Mapping Index </a:t>
            </a:r>
            <a:r>
              <a:rPr lang="th-TH"/>
              <a:t>สำหรับแต่ละ </a:t>
            </a:r>
            <a:r>
              <a:rPr lang="en-US"/>
              <a:t>Column </a:t>
            </a:r>
            <a:r>
              <a:rPr lang="th-TH"/>
              <a:t>ที่ต้องการดึง</a:t>
            </a:r>
            <a:r>
              <a:rPr lang="en-US"/>
              <a:t> </a:t>
            </a:r>
            <a:r>
              <a:rPr lang="th-TH"/>
              <a:t>(คือ </a:t>
            </a:r>
            <a:r>
              <a:rPr lang="en-US"/>
              <a:t>table </a:t>
            </a:r>
            <a:r>
              <a:rPr lang="th-TH"/>
              <a:t>มันทำ </a:t>
            </a:r>
            <a:r>
              <a:rPr lang="en-US" err="1"/>
              <a:t>dict</a:t>
            </a:r>
            <a:r>
              <a:rPr lang="th-TH"/>
              <a:t> ในการ </a:t>
            </a:r>
            <a:r>
              <a:rPr lang="en-US"/>
              <a:t>compress</a:t>
            </a:r>
            <a:r>
              <a:rPr lang="th-TH"/>
              <a:t> ข้อมูล ดังนั้น เมื่อมีการ</a:t>
            </a:r>
            <a:r>
              <a:rPr lang="en-US"/>
              <a:t> select,</a:t>
            </a:r>
            <a:r>
              <a:rPr lang="th-TH"/>
              <a:t> </a:t>
            </a:r>
            <a:r>
              <a:rPr lang="en-US"/>
              <a:t>update </a:t>
            </a:r>
            <a:r>
              <a:rPr lang="th-TH"/>
              <a:t>มันจะมีการวิ่งหา </a:t>
            </a:r>
            <a:r>
              <a:rPr lang="en-US"/>
              <a:t>index </a:t>
            </a:r>
            <a:r>
              <a:rPr lang="th-TH"/>
              <a:t>เพื่อทำการ</a:t>
            </a:r>
            <a:r>
              <a:rPr lang="en-US"/>
              <a:t> select, update </a:t>
            </a:r>
            <a:r>
              <a:rPr lang="th-TH"/>
              <a:t>ให้ได้ข้อมูลที่ถูกต้องขึ้นมาให้เรา)</a:t>
            </a:r>
            <a:endParaRPr lang="en-US"/>
          </a:p>
          <a:p>
            <a:pPr marL="0" indent="0">
              <a:buNone/>
            </a:pPr>
            <a:r>
              <a:rPr lang="en-US"/>
              <a:t>3. </a:t>
            </a:r>
            <a:r>
              <a:rPr lang="th-TH"/>
              <a:t>ลดปริมาณในการเข้าถึง</a:t>
            </a:r>
            <a:r>
              <a:rPr lang="en-US"/>
              <a:t> Database </a:t>
            </a:r>
            <a:r>
              <a:rPr lang="th-TH"/>
              <a:t>เช่น ไม่ทำการ </a:t>
            </a:r>
            <a:r>
              <a:rPr lang="en-US"/>
              <a:t>Loop Select </a:t>
            </a:r>
            <a:r>
              <a:rPr lang="th-TH"/>
              <a:t>แต่ให้ </a:t>
            </a:r>
            <a:r>
              <a:rPr lang="en-US"/>
              <a:t>Select</a:t>
            </a:r>
            <a:r>
              <a:rPr lang="th-TH"/>
              <a:t> แบบ </a:t>
            </a:r>
            <a:r>
              <a:rPr lang="en-US"/>
              <a:t>Mass</a:t>
            </a:r>
            <a:r>
              <a:rPr lang="th-TH"/>
              <a:t> แล้วดึงข้อมูลทีต้องการออกมาทั้งหมด</a:t>
            </a:r>
            <a:r>
              <a:rPr lang="en-US"/>
              <a:t> </a:t>
            </a:r>
            <a:r>
              <a:rPr lang="th-TH"/>
              <a:t>เพราะการเข้าถึง </a:t>
            </a:r>
            <a:r>
              <a:rPr lang="en-US"/>
              <a:t>Database </a:t>
            </a:r>
            <a:r>
              <a:rPr lang="th-TH"/>
              <a:t>แต่ละครั้งจะมี </a:t>
            </a:r>
            <a:r>
              <a:rPr lang="en-US"/>
              <a:t>Overhead Cost (</a:t>
            </a:r>
            <a:r>
              <a:rPr lang="th-TH"/>
              <a:t>ประมาณว่า มันมีการเสียเวลาในการ </a:t>
            </a:r>
            <a:r>
              <a:rPr lang="en-US"/>
              <a:t>mapping fields)</a:t>
            </a:r>
            <a:endParaRPr lang="th-TH"/>
          </a:p>
          <a:p>
            <a:pPr marL="0" indent="0">
              <a:buNone/>
            </a:pPr>
            <a:r>
              <a:rPr lang="th-TH"/>
              <a:t>ถ้าเข้าถึงหลาย</a:t>
            </a:r>
            <a:r>
              <a:rPr lang="th-TH" err="1"/>
              <a:t>ๆค</a:t>
            </a:r>
            <a:r>
              <a:rPr lang="th-TH"/>
              <a:t>รั้งจะทำให้ </a:t>
            </a:r>
            <a:r>
              <a:rPr lang="en-US"/>
              <a:t>Performance </a:t>
            </a:r>
            <a:r>
              <a:rPr lang="th-TH"/>
              <a:t>ของโปรแกรมแย่ลง</a:t>
            </a:r>
            <a:endParaRPr lang="en-US"/>
          </a:p>
          <a:p>
            <a:pPr marL="0" indent="0">
              <a:buNone/>
            </a:pPr>
            <a:r>
              <a:rPr lang="en-US"/>
              <a:t>4. Minimize search overhead </a:t>
            </a:r>
            <a:r>
              <a:rPr lang="th-TH"/>
              <a:t>อย่างเช่นคำสั่ง </a:t>
            </a:r>
            <a:r>
              <a:rPr lang="en-US"/>
              <a:t>move-corresponding </a:t>
            </a:r>
            <a:r>
              <a:rPr lang="th-TH"/>
              <a:t>สมัยก่อนเราจะหลีกเลี่ยง เนื่องจากมันมีการ </a:t>
            </a:r>
            <a:r>
              <a:rPr lang="en-US"/>
              <a:t>mapping </a:t>
            </a:r>
            <a:r>
              <a:rPr lang="th-TH"/>
              <a:t>ชื่อ</a:t>
            </a:r>
            <a:r>
              <a:rPr lang="th-TH" err="1"/>
              <a:t>ฟิ</a:t>
            </a:r>
            <a:r>
              <a:rPr lang="th-TH"/>
              <a:t>ลด์ที่ตรงกันก่อนจะส่งข้อมูล แต่กับ </a:t>
            </a:r>
            <a:r>
              <a:rPr lang="en-US"/>
              <a:t>HANA </a:t>
            </a:r>
            <a:r>
              <a:rPr lang="th-TH"/>
              <a:t>แล้ว เราไม่ต้องระวังจุดนี้มากก็ได้</a:t>
            </a:r>
            <a:endParaRPr lang="en-US"/>
          </a:p>
          <a:p>
            <a:pPr marL="0" indent="0">
              <a:buNone/>
            </a:pPr>
            <a:r>
              <a:rPr lang="en-US"/>
              <a:t>5. keep load away from DB </a:t>
            </a:r>
            <a:r>
              <a:rPr lang="th-TH"/>
              <a:t>สมัยก่อนเราจะหลีกเลี่ยง แต่พอเป็น </a:t>
            </a:r>
            <a:r>
              <a:rPr lang="en-US"/>
              <a:t>HANA </a:t>
            </a:r>
            <a:r>
              <a:rPr lang="th-TH"/>
              <a:t>แล้ว สามารถโหลดที่ </a:t>
            </a:r>
            <a:r>
              <a:rPr lang="en-US"/>
              <a:t>DB </a:t>
            </a:r>
            <a:r>
              <a:rPr lang="th-TH"/>
              <a:t>ได้เลย</a:t>
            </a:r>
          </a:p>
          <a:p>
            <a:pPr marL="0" indent="0">
              <a:buNone/>
            </a:pPr>
            <a:endParaRPr lang="en-US"/>
          </a:p>
          <a:p>
            <a:pPr marL="0" indent="0">
              <a:buNone/>
            </a:pPr>
            <a:r>
              <a:rPr lang="th-TH"/>
              <a:t>สิ่งที่ไม่ต้องสนใจหลังจากใช้ </a:t>
            </a:r>
            <a:r>
              <a:rPr lang="en-US"/>
              <a:t>SAP HANA</a:t>
            </a:r>
          </a:p>
          <a:p>
            <a:pPr marL="0" indent="0">
              <a:buNone/>
            </a:pPr>
            <a:r>
              <a:rPr lang="en-US"/>
              <a:t>1. </a:t>
            </a:r>
            <a:r>
              <a:rPr lang="th-TH"/>
              <a:t>สามารถใช้ </a:t>
            </a:r>
            <a:r>
              <a:rPr lang="en-US"/>
              <a:t>Where,</a:t>
            </a:r>
            <a:r>
              <a:rPr lang="th-TH"/>
              <a:t> </a:t>
            </a:r>
            <a:r>
              <a:rPr lang="en-US"/>
              <a:t>Having </a:t>
            </a:r>
            <a:r>
              <a:rPr lang="th-TH"/>
              <a:t>สำหรับการกรองได้ในทุกๆ </a:t>
            </a:r>
            <a:r>
              <a:rPr lang="en-US"/>
              <a:t>Column </a:t>
            </a:r>
            <a:r>
              <a:rPr lang="th-TH"/>
              <a:t>เพราะทุกๆ </a:t>
            </a:r>
            <a:r>
              <a:rPr lang="en-US"/>
              <a:t>Column </a:t>
            </a:r>
            <a:r>
              <a:rPr lang="th-TH"/>
              <a:t>บน </a:t>
            </a:r>
            <a:r>
              <a:rPr lang="en-US"/>
              <a:t>Hana </a:t>
            </a:r>
            <a:r>
              <a:rPr lang="th-TH"/>
              <a:t>จะเป็น</a:t>
            </a:r>
            <a:r>
              <a:rPr lang="en-US"/>
              <a:t> Index</a:t>
            </a:r>
            <a:r>
              <a:rPr lang="th-TH"/>
              <a:t> ทั้งหมด ดังนั้นยิ่งกรองได้ยิ่งดี เพราะจะส่งผลให้ </a:t>
            </a:r>
            <a:r>
              <a:rPr lang="en-US"/>
              <a:t>Result set </a:t>
            </a:r>
            <a:r>
              <a:rPr lang="th-TH"/>
              <a:t>ลดลง</a:t>
            </a:r>
          </a:p>
          <a:p>
            <a:pPr marL="0" indent="0">
              <a:buNone/>
            </a:pPr>
            <a:r>
              <a:rPr lang="en-US"/>
              <a:t>2. </a:t>
            </a:r>
            <a:r>
              <a:rPr lang="th-TH"/>
              <a:t>สามารถใส่ </a:t>
            </a:r>
            <a:r>
              <a:rPr lang="en-US"/>
              <a:t>Logic </a:t>
            </a:r>
            <a:r>
              <a:rPr lang="th-TH"/>
              <a:t>หรือ </a:t>
            </a:r>
            <a:r>
              <a:rPr lang="en-US"/>
              <a:t>Load </a:t>
            </a:r>
            <a:r>
              <a:rPr lang="th-TH"/>
              <a:t>ต่างๆ ลงบน </a:t>
            </a:r>
            <a:r>
              <a:rPr lang="en-US"/>
              <a:t>Database Layer </a:t>
            </a:r>
            <a:r>
              <a:rPr lang="th-TH"/>
              <a:t>ได้</a:t>
            </a:r>
            <a:r>
              <a:rPr lang="th-TH" strike="sngStrike"/>
              <a:t>เต็มที่</a:t>
            </a:r>
            <a:r>
              <a:rPr lang="th-TH"/>
              <a:t> โดยเฉพาะการใช้ </a:t>
            </a:r>
            <a:r>
              <a:rPr lang="en-US"/>
              <a:t>Aggregation Function </a:t>
            </a:r>
            <a:r>
              <a:rPr lang="th-TH"/>
              <a:t>เพราะการเก็บข้อมูลแบบ </a:t>
            </a:r>
            <a:r>
              <a:rPr lang="en-US"/>
              <a:t>Column </a:t>
            </a:r>
            <a:r>
              <a:rPr lang="th-TH"/>
              <a:t>ทำให้การประมวลผลในแต่ละ</a:t>
            </a:r>
            <a:r>
              <a:rPr lang="en-US"/>
              <a:t> Column </a:t>
            </a:r>
            <a:r>
              <a:rPr lang="th-TH"/>
              <a:t>ทำได้อย่างรวดเร็ว</a:t>
            </a:r>
            <a:endParaRPr lang="en-US"/>
          </a:p>
          <a:p>
            <a:endParaRPr lang="en-US"/>
          </a:p>
          <a:p>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31</a:t>
            </a:fld>
            <a:endParaRPr lang="en-US"/>
          </a:p>
        </p:txBody>
      </p:sp>
    </p:spTree>
    <p:extLst>
      <p:ext uri="{BB962C8B-B14F-4D97-AF65-F5344CB8AC3E}">
        <p14:creationId xmlns:p14="http://schemas.microsoft.com/office/powerpoint/2010/main" val="1639619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3C4DA6E-31D6-47CF-BFCE-032C2E02522C}" type="slidenum">
              <a:rPr lang="en-US" smtClean="0"/>
              <a:pPr>
                <a:defRPr/>
              </a:pPr>
              <a:t>6</a:t>
            </a:fld>
            <a:endParaRPr lang="en-US"/>
          </a:p>
        </p:txBody>
      </p:sp>
    </p:spTree>
    <p:extLst>
      <p:ext uri="{BB962C8B-B14F-4D97-AF65-F5344CB8AC3E}">
        <p14:creationId xmlns:p14="http://schemas.microsoft.com/office/powerpoint/2010/main" val="2218897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th-TH"/>
              <a:t>หน้านี้บอกประมาณว่า เปลี่ยนมาเป็น </a:t>
            </a:r>
            <a:r>
              <a:rPr lang="en-US"/>
              <a:t>HANA </a:t>
            </a:r>
            <a:r>
              <a:rPr lang="th-TH"/>
              <a:t>เราปรับตัวอย่างไร จากเดิมที่เราให้ความสำคัญเรื่องนั้นๆ(ด้านซ้าย) มาปัจจุบัน(ด้านขวา) เรายังให้ความสำคัญอยู่มั้ย</a:t>
            </a:r>
            <a:endParaRPr lang="en-US"/>
          </a:p>
          <a:p>
            <a:pPr marL="0" indent="0">
              <a:buNone/>
            </a:pPr>
            <a:r>
              <a:rPr lang="en-US"/>
              <a:t>= </a:t>
            </a:r>
            <a:r>
              <a:rPr lang="th-TH"/>
              <a:t>คือ ยังคงให้ความสำคัญเหมือนเดิม</a:t>
            </a:r>
          </a:p>
          <a:p>
            <a:pPr marL="0" indent="0">
              <a:buNone/>
            </a:pPr>
            <a:r>
              <a:rPr lang="en-US"/>
              <a:t>+ </a:t>
            </a:r>
            <a:r>
              <a:rPr lang="th-TH"/>
              <a:t>คือ เราให้ความสำคัญมากขึ้น</a:t>
            </a:r>
          </a:p>
          <a:p>
            <a:pPr marL="0" indent="0">
              <a:buNone/>
            </a:pPr>
            <a:r>
              <a:rPr lang="en-US"/>
              <a:t>- </a:t>
            </a:r>
            <a:r>
              <a:rPr lang="th-TH"/>
              <a:t>คือ ให้ความสำคัญน้อยลง แต่ก็ยังสำคัญ</a:t>
            </a:r>
          </a:p>
          <a:p>
            <a:pPr marL="0" indent="0">
              <a:buNone/>
            </a:pPr>
            <a:endParaRPr lang="th-TH"/>
          </a:p>
          <a:p>
            <a:pPr marL="0" indent="0">
              <a:buNone/>
            </a:pPr>
            <a:r>
              <a:rPr lang="th-TH"/>
              <a:t>สิ่งที่ควรปรับเพื่อ </a:t>
            </a:r>
            <a:r>
              <a:rPr lang="en-US"/>
              <a:t>Performance </a:t>
            </a:r>
            <a:r>
              <a:rPr lang="th-TH"/>
              <a:t>ที่ดี</a:t>
            </a:r>
            <a:r>
              <a:rPr lang="th-TH" strike="sngStrike"/>
              <a:t>ในการ </a:t>
            </a:r>
            <a:r>
              <a:rPr lang="en-US" strike="sngStrike"/>
              <a:t>SQL Statement</a:t>
            </a:r>
            <a:r>
              <a:rPr lang="th-TH" strike="sngStrike"/>
              <a:t> </a:t>
            </a:r>
            <a:r>
              <a:rPr lang="th-TH"/>
              <a:t>บน </a:t>
            </a:r>
            <a:r>
              <a:rPr lang="en-US"/>
              <a:t>SAP HANA</a:t>
            </a:r>
          </a:p>
          <a:p>
            <a:pPr marL="0" indent="0">
              <a:buNone/>
            </a:pPr>
            <a:r>
              <a:rPr lang="en-US"/>
              <a:t>1. </a:t>
            </a:r>
            <a:r>
              <a:rPr lang="th-TH"/>
              <a:t>การดึงปริมาณ</a:t>
            </a:r>
            <a:r>
              <a:rPr lang="en-US"/>
              <a:t> Records </a:t>
            </a:r>
            <a:r>
              <a:rPr lang="th-TH"/>
              <a:t>เท่าที่จำเป็นต้องใช้จริงๆ ไม่ใช่ดึงขึ้นมา แล้ว </a:t>
            </a:r>
            <a:r>
              <a:rPr lang="en-US"/>
              <a:t>Loop </a:t>
            </a:r>
            <a:r>
              <a:rPr lang="th-TH"/>
              <a:t>กรองทิ้งทีหลัง เพราะ</a:t>
            </a:r>
            <a:r>
              <a:rPr lang="en-US"/>
              <a:t> HANA </a:t>
            </a:r>
            <a:r>
              <a:rPr lang="th-TH"/>
              <a:t>จะทำการประมวลผลบน </a:t>
            </a:r>
            <a:r>
              <a:rPr lang="en-US"/>
              <a:t>Database </a:t>
            </a:r>
            <a:r>
              <a:rPr lang="th-TH"/>
              <a:t>ได้รวดเร็วกว่าเดิม </a:t>
            </a:r>
          </a:p>
          <a:p>
            <a:pPr marL="0" indent="0">
              <a:buNone/>
            </a:pPr>
            <a:r>
              <a:rPr lang="th-TH"/>
              <a:t>การใส่ </a:t>
            </a:r>
            <a:r>
              <a:rPr lang="en-US"/>
              <a:t>Logic, Condition </a:t>
            </a:r>
            <a:r>
              <a:rPr lang="th-TH"/>
              <a:t>ลงไปใน </a:t>
            </a:r>
            <a:r>
              <a:rPr lang="en-US"/>
              <a:t>Database </a:t>
            </a:r>
            <a:r>
              <a:rPr lang="th-TH"/>
              <a:t>เพื่อให้ได้ผลลัพธ์สุดท้ายจึงเป็นสิ่งที่ควรทำ</a:t>
            </a:r>
          </a:p>
          <a:p>
            <a:pPr marL="0" indent="0">
              <a:buNone/>
            </a:pPr>
            <a:r>
              <a:rPr lang="en-US"/>
              <a:t>2. </a:t>
            </a:r>
            <a:r>
              <a:rPr lang="th-TH"/>
              <a:t>เลือกดึงเฉพาะ </a:t>
            </a:r>
            <a:r>
              <a:rPr lang="en-US"/>
              <a:t>Column </a:t>
            </a:r>
            <a:r>
              <a:rPr lang="th-TH"/>
              <a:t>ที่จำเป็น เพราะการเก็บข้อมูลแบบ </a:t>
            </a:r>
            <a:r>
              <a:rPr lang="en-US"/>
              <a:t>Column </a:t>
            </a:r>
            <a:r>
              <a:rPr lang="th-TH"/>
              <a:t>จะมีข้อเสียตรงที่การ </a:t>
            </a:r>
            <a:r>
              <a:rPr lang="en-US"/>
              <a:t>Reconstruct </a:t>
            </a:r>
            <a:r>
              <a:rPr lang="th-TH"/>
              <a:t>เพื่อ </a:t>
            </a:r>
            <a:r>
              <a:rPr lang="en-US"/>
              <a:t>Mapping Index </a:t>
            </a:r>
            <a:r>
              <a:rPr lang="th-TH"/>
              <a:t>สำหรับแต่ละ </a:t>
            </a:r>
            <a:r>
              <a:rPr lang="en-US"/>
              <a:t>Column </a:t>
            </a:r>
            <a:r>
              <a:rPr lang="th-TH"/>
              <a:t>ที่ต้องการดึง</a:t>
            </a:r>
            <a:r>
              <a:rPr lang="en-US"/>
              <a:t> </a:t>
            </a:r>
            <a:r>
              <a:rPr lang="th-TH"/>
              <a:t>(คือ </a:t>
            </a:r>
            <a:r>
              <a:rPr lang="en-US"/>
              <a:t>table </a:t>
            </a:r>
            <a:r>
              <a:rPr lang="th-TH"/>
              <a:t>มันทำ </a:t>
            </a:r>
            <a:r>
              <a:rPr lang="en-US" err="1"/>
              <a:t>dict</a:t>
            </a:r>
            <a:r>
              <a:rPr lang="th-TH"/>
              <a:t> ในการ </a:t>
            </a:r>
            <a:r>
              <a:rPr lang="en-US"/>
              <a:t>compress</a:t>
            </a:r>
            <a:r>
              <a:rPr lang="th-TH"/>
              <a:t> ข้อมูล ดังนั้น เมื่อมีการ</a:t>
            </a:r>
            <a:r>
              <a:rPr lang="en-US"/>
              <a:t> select,</a:t>
            </a:r>
            <a:r>
              <a:rPr lang="th-TH"/>
              <a:t> </a:t>
            </a:r>
            <a:r>
              <a:rPr lang="en-US"/>
              <a:t>update </a:t>
            </a:r>
            <a:r>
              <a:rPr lang="th-TH"/>
              <a:t>มันจะมีการวิ่งหา </a:t>
            </a:r>
            <a:r>
              <a:rPr lang="en-US"/>
              <a:t>index </a:t>
            </a:r>
            <a:r>
              <a:rPr lang="th-TH"/>
              <a:t>เพื่อทำการ</a:t>
            </a:r>
            <a:r>
              <a:rPr lang="en-US"/>
              <a:t> select, update </a:t>
            </a:r>
            <a:r>
              <a:rPr lang="th-TH"/>
              <a:t>ให้ได้ข้อมูลที่ถูกต้องขึ้นมาให้เรา)</a:t>
            </a:r>
            <a:endParaRPr lang="en-US"/>
          </a:p>
          <a:p>
            <a:pPr marL="0" indent="0">
              <a:buNone/>
            </a:pPr>
            <a:r>
              <a:rPr lang="en-US"/>
              <a:t>3. </a:t>
            </a:r>
            <a:r>
              <a:rPr lang="th-TH"/>
              <a:t>ลดปริมาณในการเข้าถึง</a:t>
            </a:r>
            <a:r>
              <a:rPr lang="en-US"/>
              <a:t> Database </a:t>
            </a:r>
            <a:r>
              <a:rPr lang="th-TH"/>
              <a:t>เช่น ไม่ทำการ </a:t>
            </a:r>
            <a:r>
              <a:rPr lang="en-US"/>
              <a:t>Loop Select </a:t>
            </a:r>
            <a:r>
              <a:rPr lang="th-TH"/>
              <a:t>แต่ให้ </a:t>
            </a:r>
            <a:r>
              <a:rPr lang="en-US"/>
              <a:t>Select</a:t>
            </a:r>
            <a:r>
              <a:rPr lang="th-TH"/>
              <a:t> แบบ </a:t>
            </a:r>
            <a:r>
              <a:rPr lang="en-US"/>
              <a:t>Mass</a:t>
            </a:r>
            <a:r>
              <a:rPr lang="th-TH"/>
              <a:t> แล้วดึงข้อมูลทีต้องการออกมาทั้งหมด</a:t>
            </a:r>
            <a:r>
              <a:rPr lang="en-US"/>
              <a:t> </a:t>
            </a:r>
            <a:r>
              <a:rPr lang="th-TH"/>
              <a:t>เพราะการเข้าถึง </a:t>
            </a:r>
            <a:r>
              <a:rPr lang="en-US"/>
              <a:t>Database </a:t>
            </a:r>
            <a:r>
              <a:rPr lang="th-TH"/>
              <a:t>แต่ละครั้งจะมี </a:t>
            </a:r>
            <a:r>
              <a:rPr lang="en-US"/>
              <a:t>Overhead Cost (</a:t>
            </a:r>
            <a:r>
              <a:rPr lang="th-TH"/>
              <a:t>ประมาณว่า มันมีการเสียเวลาในการ </a:t>
            </a:r>
            <a:r>
              <a:rPr lang="en-US"/>
              <a:t>mapping fields)</a:t>
            </a:r>
            <a:endParaRPr lang="th-TH"/>
          </a:p>
          <a:p>
            <a:pPr marL="0" indent="0">
              <a:buNone/>
            </a:pPr>
            <a:r>
              <a:rPr lang="th-TH"/>
              <a:t>ถ้าเข้าถึงหลาย</a:t>
            </a:r>
            <a:r>
              <a:rPr lang="th-TH" err="1"/>
              <a:t>ๆค</a:t>
            </a:r>
            <a:r>
              <a:rPr lang="th-TH"/>
              <a:t>รั้งจะทำให้ </a:t>
            </a:r>
            <a:r>
              <a:rPr lang="en-US"/>
              <a:t>Performance </a:t>
            </a:r>
            <a:r>
              <a:rPr lang="th-TH"/>
              <a:t>ของโปรแกรมแย่ลง</a:t>
            </a:r>
            <a:endParaRPr lang="en-US"/>
          </a:p>
          <a:p>
            <a:pPr marL="0" indent="0">
              <a:buNone/>
            </a:pPr>
            <a:r>
              <a:rPr lang="en-US"/>
              <a:t>4. Minimize search overhead </a:t>
            </a:r>
            <a:r>
              <a:rPr lang="th-TH"/>
              <a:t>อย่างเช่นคำสั่ง </a:t>
            </a:r>
            <a:r>
              <a:rPr lang="en-US"/>
              <a:t>move-corresponding </a:t>
            </a:r>
            <a:r>
              <a:rPr lang="th-TH"/>
              <a:t>สมัยก่อนเราจะหลีกเลี่ยง เนื่องจากมันมีการ </a:t>
            </a:r>
            <a:r>
              <a:rPr lang="en-US"/>
              <a:t>mapping </a:t>
            </a:r>
            <a:r>
              <a:rPr lang="th-TH"/>
              <a:t>ชื่อ</a:t>
            </a:r>
            <a:r>
              <a:rPr lang="th-TH" err="1"/>
              <a:t>ฟิ</a:t>
            </a:r>
            <a:r>
              <a:rPr lang="th-TH"/>
              <a:t>ลด์ที่ตรงกันก่อนจะส่งข้อมูล แต่กับ </a:t>
            </a:r>
            <a:r>
              <a:rPr lang="en-US"/>
              <a:t>HANA </a:t>
            </a:r>
            <a:r>
              <a:rPr lang="th-TH"/>
              <a:t>แล้ว เราไม่ต้องระวังจุดนี้มากก็ได้</a:t>
            </a:r>
            <a:endParaRPr lang="en-US"/>
          </a:p>
          <a:p>
            <a:pPr marL="0" indent="0">
              <a:buNone/>
            </a:pPr>
            <a:r>
              <a:rPr lang="en-US"/>
              <a:t>5. keep load away from DB </a:t>
            </a:r>
            <a:r>
              <a:rPr lang="th-TH"/>
              <a:t>สมัยก่อนเราจะหลีกเลี่ยง แต่พอเป็น </a:t>
            </a:r>
            <a:r>
              <a:rPr lang="en-US"/>
              <a:t>HANA </a:t>
            </a:r>
            <a:r>
              <a:rPr lang="th-TH"/>
              <a:t>แล้ว สามารถโหลดที่ </a:t>
            </a:r>
            <a:r>
              <a:rPr lang="en-US"/>
              <a:t>DB </a:t>
            </a:r>
            <a:r>
              <a:rPr lang="th-TH"/>
              <a:t>ได้เลย</a:t>
            </a:r>
          </a:p>
          <a:p>
            <a:pPr marL="0" indent="0">
              <a:buNone/>
            </a:pPr>
            <a:endParaRPr lang="en-US"/>
          </a:p>
          <a:p>
            <a:pPr marL="0" indent="0">
              <a:buNone/>
            </a:pPr>
            <a:r>
              <a:rPr lang="th-TH"/>
              <a:t>สิ่งที่ไม่ต้องสนใจหลังจากใช้ </a:t>
            </a:r>
            <a:r>
              <a:rPr lang="en-US"/>
              <a:t>SAP HANA</a:t>
            </a:r>
          </a:p>
          <a:p>
            <a:pPr marL="0" indent="0">
              <a:buNone/>
            </a:pPr>
            <a:r>
              <a:rPr lang="en-US"/>
              <a:t>1. </a:t>
            </a:r>
            <a:r>
              <a:rPr lang="th-TH"/>
              <a:t>สามารถใช้ </a:t>
            </a:r>
            <a:r>
              <a:rPr lang="en-US"/>
              <a:t>Where,</a:t>
            </a:r>
            <a:r>
              <a:rPr lang="th-TH"/>
              <a:t> </a:t>
            </a:r>
            <a:r>
              <a:rPr lang="en-US"/>
              <a:t>Having </a:t>
            </a:r>
            <a:r>
              <a:rPr lang="th-TH"/>
              <a:t>สำหรับการกรองได้ในทุกๆ </a:t>
            </a:r>
            <a:r>
              <a:rPr lang="en-US"/>
              <a:t>Column </a:t>
            </a:r>
            <a:r>
              <a:rPr lang="th-TH"/>
              <a:t>เพราะทุกๆ </a:t>
            </a:r>
            <a:r>
              <a:rPr lang="en-US"/>
              <a:t>Column </a:t>
            </a:r>
            <a:r>
              <a:rPr lang="th-TH"/>
              <a:t>บน </a:t>
            </a:r>
            <a:r>
              <a:rPr lang="en-US"/>
              <a:t>Hana </a:t>
            </a:r>
            <a:r>
              <a:rPr lang="th-TH"/>
              <a:t>จะเป็น</a:t>
            </a:r>
            <a:r>
              <a:rPr lang="en-US"/>
              <a:t> Index</a:t>
            </a:r>
            <a:r>
              <a:rPr lang="th-TH"/>
              <a:t> ทั้งหมด ดังนั้นยิ่งกรองได้ยิ่งดี เพราะจะส่งผลให้ </a:t>
            </a:r>
            <a:r>
              <a:rPr lang="en-US"/>
              <a:t>Result set </a:t>
            </a:r>
            <a:r>
              <a:rPr lang="th-TH"/>
              <a:t>ลดลง</a:t>
            </a:r>
          </a:p>
          <a:p>
            <a:pPr marL="0" indent="0">
              <a:buNone/>
            </a:pPr>
            <a:r>
              <a:rPr lang="en-US"/>
              <a:t>2. </a:t>
            </a:r>
            <a:r>
              <a:rPr lang="th-TH"/>
              <a:t>สามารถใส่ </a:t>
            </a:r>
            <a:r>
              <a:rPr lang="en-US"/>
              <a:t>Logic </a:t>
            </a:r>
            <a:r>
              <a:rPr lang="th-TH"/>
              <a:t>หรือ </a:t>
            </a:r>
            <a:r>
              <a:rPr lang="en-US"/>
              <a:t>Load </a:t>
            </a:r>
            <a:r>
              <a:rPr lang="th-TH"/>
              <a:t>ต่างๆ ลงบน </a:t>
            </a:r>
            <a:r>
              <a:rPr lang="en-US"/>
              <a:t>Database Layer </a:t>
            </a:r>
            <a:r>
              <a:rPr lang="th-TH"/>
              <a:t>ได้</a:t>
            </a:r>
            <a:r>
              <a:rPr lang="th-TH" strike="sngStrike"/>
              <a:t>เต็มที่</a:t>
            </a:r>
            <a:r>
              <a:rPr lang="th-TH"/>
              <a:t> โดยเฉพาะการใช้ </a:t>
            </a:r>
            <a:r>
              <a:rPr lang="en-US"/>
              <a:t>Aggregation Function </a:t>
            </a:r>
            <a:r>
              <a:rPr lang="th-TH"/>
              <a:t>เพราะการเก็บข้อมูลแบบ </a:t>
            </a:r>
            <a:r>
              <a:rPr lang="en-US"/>
              <a:t>Column </a:t>
            </a:r>
            <a:r>
              <a:rPr lang="th-TH"/>
              <a:t>ทำให้การประมวลผลในแต่ละ</a:t>
            </a:r>
            <a:r>
              <a:rPr lang="en-US"/>
              <a:t> Column </a:t>
            </a:r>
            <a:r>
              <a:rPr lang="th-TH"/>
              <a:t>ทำได้อย่างรวดเร็ว</a:t>
            </a:r>
            <a:endParaRPr lang="en-US"/>
          </a:p>
          <a:p>
            <a:endParaRPr lang="en-US"/>
          </a:p>
          <a:p>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32</a:t>
            </a:fld>
            <a:endParaRPr lang="en-US"/>
          </a:p>
        </p:txBody>
      </p:sp>
    </p:spTree>
    <p:extLst>
      <p:ext uri="{BB962C8B-B14F-4D97-AF65-F5344CB8AC3E}">
        <p14:creationId xmlns:p14="http://schemas.microsoft.com/office/powerpoint/2010/main" val="2182730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th-TH"/>
              <a:t>หน้านี้บอกประมาณว่า เปลี่ยนมาเป็น </a:t>
            </a:r>
            <a:r>
              <a:rPr lang="en-US"/>
              <a:t>HANA </a:t>
            </a:r>
            <a:r>
              <a:rPr lang="th-TH"/>
              <a:t>เราปรับตัวอย่างไร จากเดิมที่เราให้ความสำคัญเรื่องนั้นๆ(ด้านซ้าย) มาปัจจุบัน(ด้านขวา) เรายังให้ความสำคัญอยู่มั้ย</a:t>
            </a:r>
            <a:endParaRPr lang="en-US"/>
          </a:p>
          <a:p>
            <a:pPr marL="0" indent="0">
              <a:buNone/>
            </a:pPr>
            <a:r>
              <a:rPr lang="en-US"/>
              <a:t>= </a:t>
            </a:r>
            <a:r>
              <a:rPr lang="th-TH"/>
              <a:t>คือ ยังคงให้ความสำคัญเหมือนเดิม</a:t>
            </a:r>
          </a:p>
          <a:p>
            <a:pPr marL="0" indent="0">
              <a:buNone/>
            </a:pPr>
            <a:r>
              <a:rPr lang="en-US"/>
              <a:t>+ </a:t>
            </a:r>
            <a:r>
              <a:rPr lang="th-TH"/>
              <a:t>คือ เราให้ความสำคัญมากขึ้น</a:t>
            </a:r>
          </a:p>
          <a:p>
            <a:pPr marL="0" indent="0">
              <a:buNone/>
            </a:pPr>
            <a:r>
              <a:rPr lang="en-US"/>
              <a:t>- </a:t>
            </a:r>
            <a:r>
              <a:rPr lang="th-TH"/>
              <a:t>คือ ให้ความสำคัญน้อยลง แต่ก็ยังสำคัญ</a:t>
            </a:r>
          </a:p>
          <a:p>
            <a:pPr marL="0" indent="0">
              <a:buNone/>
            </a:pPr>
            <a:endParaRPr lang="th-TH"/>
          </a:p>
          <a:p>
            <a:pPr marL="0" indent="0">
              <a:buNone/>
            </a:pPr>
            <a:r>
              <a:rPr lang="th-TH"/>
              <a:t>สิ่งที่ควรปรับเพื่อ </a:t>
            </a:r>
            <a:r>
              <a:rPr lang="en-US"/>
              <a:t>Performance </a:t>
            </a:r>
            <a:r>
              <a:rPr lang="th-TH"/>
              <a:t>ที่ดี</a:t>
            </a:r>
            <a:r>
              <a:rPr lang="th-TH" strike="sngStrike"/>
              <a:t>ในการ </a:t>
            </a:r>
            <a:r>
              <a:rPr lang="en-US" strike="sngStrike"/>
              <a:t>SQL Statement</a:t>
            </a:r>
            <a:r>
              <a:rPr lang="th-TH" strike="sngStrike"/>
              <a:t> </a:t>
            </a:r>
            <a:r>
              <a:rPr lang="th-TH"/>
              <a:t>บน </a:t>
            </a:r>
            <a:r>
              <a:rPr lang="en-US"/>
              <a:t>SAP HANA</a:t>
            </a:r>
          </a:p>
          <a:p>
            <a:pPr marL="0" indent="0">
              <a:buNone/>
            </a:pPr>
            <a:r>
              <a:rPr lang="en-US"/>
              <a:t>1. </a:t>
            </a:r>
            <a:r>
              <a:rPr lang="th-TH"/>
              <a:t>การดึงปริมาณ</a:t>
            </a:r>
            <a:r>
              <a:rPr lang="en-US"/>
              <a:t> Records </a:t>
            </a:r>
            <a:r>
              <a:rPr lang="th-TH"/>
              <a:t>เท่าที่จำเป็นต้องใช้จริงๆ ไม่ใช่ดึงขึ้นมา แล้ว </a:t>
            </a:r>
            <a:r>
              <a:rPr lang="en-US"/>
              <a:t>Loop </a:t>
            </a:r>
            <a:r>
              <a:rPr lang="th-TH"/>
              <a:t>กรองทิ้งทีหลัง เพราะ</a:t>
            </a:r>
            <a:r>
              <a:rPr lang="en-US"/>
              <a:t> HANA </a:t>
            </a:r>
            <a:r>
              <a:rPr lang="th-TH"/>
              <a:t>จะทำการประมวลผลบน </a:t>
            </a:r>
            <a:r>
              <a:rPr lang="en-US"/>
              <a:t>Database </a:t>
            </a:r>
            <a:r>
              <a:rPr lang="th-TH"/>
              <a:t>ได้รวดเร็วกว่าเดิม </a:t>
            </a:r>
          </a:p>
          <a:p>
            <a:pPr marL="0" indent="0">
              <a:buNone/>
            </a:pPr>
            <a:r>
              <a:rPr lang="th-TH"/>
              <a:t>การใส่ </a:t>
            </a:r>
            <a:r>
              <a:rPr lang="en-US"/>
              <a:t>Logic, Condition </a:t>
            </a:r>
            <a:r>
              <a:rPr lang="th-TH"/>
              <a:t>ลงไปใน </a:t>
            </a:r>
            <a:r>
              <a:rPr lang="en-US"/>
              <a:t>Database </a:t>
            </a:r>
            <a:r>
              <a:rPr lang="th-TH"/>
              <a:t>เพื่อให้ได้ผลลัพธ์สุดท้ายจึงเป็นสิ่งที่ควรทำ</a:t>
            </a:r>
          </a:p>
          <a:p>
            <a:pPr marL="0" indent="0">
              <a:buNone/>
            </a:pPr>
            <a:r>
              <a:rPr lang="en-US"/>
              <a:t>2. </a:t>
            </a:r>
            <a:r>
              <a:rPr lang="th-TH"/>
              <a:t>เลือกดึงเฉพาะ </a:t>
            </a:r>
            <a:r>
              <a:rPr lang="en-US"/>
              <a:t>Column </a:t>
            </a:r>
            <a:r>
              <a:rPr lang="th-TH"/>
              <a:t>ที่จำเป็น เพราะการเก็บข้อมูลแบบ </a:t>
            </a:r>
            <a:r>
              <a:rPr lang="en-US"/>
              <a:t>Column </a:t>
            </a:r>
            <a:r>
              <a:rPr lang="th-TH"/>
              <a:t>จะมีข้อเสียตรงที่การ </a:t>
            </a:r>
            <a:r>
              <a:rPr lang="en-US"/>
              <a:t>Reconstruct </a:t>
            </a:r>
            <a:r>
              <a:rPr lang="th-TH"/>
              <a:t>เพื่อ </a:t>
            </a:r>
            <a:r>
              <a:rPr lang="en-US"/>
              <a:t>Mapping Index </a:t>
            </a:r>
            <a:r>
              <a:rPr lang="th-TH"/>
              <a:t>สำหรับแต่ละ </a:t>
            </a:r>
            <a:r>
              <a:rPr lang="en-US"/>
              <a:t>Column </a:t>
            </a:r>
            <a:r>
              <a:rPr lang="th-TH"/>
              <a:t>ที่ต้องการดึง</a:t>
            </a:r>
            <a:r>
              <a:rPr lang="en-US"/>
              <a:t> </a:t>
            </a:r>
            <a:r>
              <a:rPr lang="th-TH"/>
              <a:t>(คือ </a:t>
            </a:r>
            <a:r>
              <a:rPr lang="en-US"/>
              <a:t>table </a:t>
            </a:r>
            <a:r>
              <a:rPr lang="th-TH"/>
              <a:t>มันทำ </a:t>
            </a:r>
            <a:r>
              <a:rPr lang="en-US" err="1"/>
              <a:t>dict</a:t>
            </a:r>
            <a:r>
              <a:rPr lang="th-TH"/>
              <a:t> ในการ </a:t>
            </a:r>
            <a:r>
              <a:rPr lang="en-US"/>
              <a:t>compress</a:t>
            </a:r>
            <a:r>
              <a:rPr lang="th-TH"/>
              <a:t> ข้อมูล ดังนั้น เมื่อมีการ</a:t>
            </a:r>
            <a:r>
              <a:rPr lang="en-US"/>
              <a:t> select,</a:t>
            </a:r>
            <a:r>
              <a:rPr lang="th-TH"/>
              <a:t> </a:t>
            </a:r>
            <a:r>
              <a:rPr lang="en-US"/>
              <a:t>update </a:t>
            </a:r>
            <a:r>
              <a:rPr lang="th-TH"/>
              <a:t>มันจะมีการวิ่งหา </a:t>
            </a:r>
            <a:r>
              <a:rPr lang="en-US"/>
              <a:t>index </a:t>
            </a:r>
            <a:r>
              <a:rPr lang="th-TH"/>
              <a:t>เพื่อทำการ</a:t>
            </a:r>
            <a:r>
              <a:rPr lang="en-US"/>
              <a:t> select, update </a:t>
            </a:r>
            <a:r>
              <a:rPr lang="th-TH"/>
              <a:t>ให้ได้ข้อมูลที่ถูกต้องขึ้นมาให้เรา)</a:t>
            </a:r>
            <a:endParaRPr lang="en-US"/>
          </a:p>
          <a:p>
            <a:pPr marL="0" indent="0">
              <a:buNone/>
            </a:pPr>
            <a:r>
              <a:rPr lang="en-US"/>
              <a:t>3. </a:t>
            </a:r>
            <a:r>
              <a:rPr lang="th-TH"/>
              <a:t>ลดปริมาณในการเข้าถึง</a:t>
            </a:r>
            <a:r>
              <a:rPr lang="en-US"/>
              <a:t> Database </a:t>
            </a:r>
            <a:r>
              <a:rPr lang="th-TH"/>
              <a:t>เช่น ไม่ทำการ </a:t>
            </a:r>
            <a:r>
              <a:rPr lang="en-US"/>
              <a:t>Loop Select </a:t>
            </a:r>
            <a:r>
              <a:rPr lang="th-TH"/>
              <a:t>แต่ให้ </a:t>
            </a:r>
            <a:r>
              <a:rPr lang="en-US"/>
              <a:t>Select</a:t>
            </a:r>
            <a:r>
              <a:rPr lang="th-TH"/>
              <a:t> แบบ </a:t>
            </a:r>
            <a:r>
              <a:rPr lang="en-US"/>
              <a:t>Mass</a:t>
            </a:r>
            <a:r>
              <a:rPr lang="th-TH"/>
              <a:t> แล้วดึงข้อมูลทีต้องการออกมาทั้งหมด</a:t>
            </a:r>
            <a:r>
              <a:rPr lang="en-US"/>
              <a:t> </a:t>
            </a:r>
            <a:r>
              <a:rPr lang="th-TH"/>
              <a:t>เพราะการเข้าถึง </a:t>
            </a:r>
            <a:r>
              <a:rPr lang="en-US"/>
              <a:t>Database </a:t>
            </a:r>
            <a:r>
              <a:rPr lang="th-TH"/>
              <a:t>แต่ละครั้งจะมี </a:t>
            </a:r>
            <a:r>
              <a:rPr lang="en-US"/>
              <a:t>Overhead Cost (</a:t>
            </a:r>
            <a:r>
              <a:rPr lang="th-TH"/>
              <a:t>ประมาณว่า มันมีการเสียเวลาในการ </a:t>
            </a:r>
            <a:r>
              <a:rPr lang="en-US"/>
              <a:t>mapping fields)</a:t>
            </a:r>
            <a:endParaRPr lang="th-TH"/>
          </a:p>
          <a:p>
            <a:pPr marL="0" indent="0">
              <a:buNone/>
            </a:pPr>
            <a:r>
              <a:rPr lang="th-TH"/>
              <a:t>ถ้าเข้าถึงหลาย</a:t>
            </a:r>
            <a:r>
              <a:rPr lang="th-TH" err="1"/>
              <a:t>ๆค</a:t>
            </a:r>
            <a:r>
              <a:rPr lang="th-TH"/>
              <a:t>รั้งจะทำให้ </a:t>
            </a:r>
            <a:r>
              <a:rPr lang="en-US"/>
              <a:t>Performance </a:t>
            </a:r>
            <a:r>
              <a:rPr lang="th-TH"/>
              <a:t>ของโปรแกรมแย่ลง</a:t>
            </a:r>
            <a:endParaRPr lang="en-US"/>
          </a:p>
          <a:p>
            <a:pPr marL="0" indent="0">
              <a:buNone/>
            </a:pPr>
            <a:r>
              <a:rPr lang="en-US"/>
              <a:t>4. Minimize search overhead </a:t>
            </a:r>
            <a:r>
              <a:rPr lang="th-TH"/>
              <a:t>อย่างเช่นคำสั่ง </a:t>
            </a:r>
            <a:r>
              <a:rPr lang="en-US"/>
              <a:t>move-corresponding </a:t>
            </a:r>
            <a:r>
              <a:rPr lang="th-TH"/>
              <a:t>สมัยก่อนเราจะหลีกเลี่ยง เนื่องจากมันมีการ </a:t>
            </a:r>
            <a:r>
              <a:rPr lang="en-US"/>
              <a:t>mapping </a:t>
            </a:r>
            <a:r>
              <a:rPr lang="th-TH"/>
              <a:t>ชื่อ</a:t>
            </a:r>
            <a:r>
              <a:rPr lang="th-TH" err="1"/>
              <a:t>ฟิ</a:t>
            </a:r>
            <a:r>
              <a:rPr lang="th-TH"/>
              <a:t>ลด์ที่ตรงกันก่อนจะส่งข้อมูล แต่กับ </a:t>
            </a:r>
            <a:r>
              <a:rPr lang="en-US"/>
              <a:t>HANA </a:t>
            </a:r>
            <a:r>
              <a:rPr lang="th-TH"/>
              <a:t>แล้ว เราไม่ต้องระวังจุดนี้มากก็ได้</a:t>
            </a:r>
            <a:endParaRPr lang="en-US"/>
          </a:p>
          <a:p>
            <a:pPr marL="0" indent="0">
              <a:buNone/>
            </a:pPr>
            <a:r>
              <a:rPr lang="en-US"/>
              <a:t>5. keep load away from DB </a:t>
            </a:r>
            <a:r>
              <a:rPr lang="th-TH"/>
              <a:t>สมัยก่อนเราจะหลีกเลี่ยง แต่พอเป็น </a:t>
            </a:r>
            <a:r>
              <a:rPr lang="en-US"/>
              <a:t>HANA </a:t>
            </a:r>
            <a:r>
              <a:rPr lang="th-TH"/>
              <a:t>แล้ว สามารถโหลดที่ </a:t>
            </a:r>
            <a:r>
              <a:rPr lang="en-US"/>
              <a:t>DB </a:t>
            </a:r>
            <a:r>
              <a:rPr lang="th-TH"/>
              <a:t>ได้เลย</a:t>
            </a:r>
          </a:p>
          <a:p>
            <a:pPr marL="0" indent="0">
              <a:buNone/>
            </a:pPr>
            <a:endParaRPr lang="en-US"/>
          </a:p>
          <a:p>
            <a:pPr marL="0" indent="0">
              <a:buNone/>
            </a:pPr>
            <a:r>
              <a:rPr lang="th-TH"/>
              <a:t>สิ่งที่ไม่ต้องสนใจหลังจากใช้ </a:t>
            </a:r>
            <a:r>
              <a:rPr lang="en-US"/>
              <a:t>SAP HANA</a:t>
            </a:r>
          </a:p>
          <a:p>
            <a:pPr marL="0" indent="0">
              <a:buNone/>
            </a:pPr>
            <a:r>
              <a:rPr lang="en-US"/>
              <a:t>1. </a:t>
            </a:r>
            <a:r>
              <a:rPr lang="th-TH"/>
              <a:t>สามารถใช้ </a:t>
            </a:r>
            <a:r>
              <a:rPr lang="en-US"/>
              <a:t>Where,</a:t>
            </a:r>
            <a:r>
              <a:rPr lang="th-TH"/>
              <a:t> </a:t>
            </a:r>
            <a:r>
              <a:rPr lang="en-US"/>
              <a:t>Having </a:t>
            </a:r>
            <a:r>
              <a:rPr lang="th-TH"/>
              <a:t>สำหรับการกรองได้ในทุกๆ </a:t>
            </a:r>
            <a:r>
              <a:rPr lang="en-US"/>
              <a:t>Column </a:t>
            </a:r>
            <a:r>
              <a:rPr lang="th-TH"/>
              <a:t>เพราะทุกๆ </a:t>
            </a:r>
            <a:r>
              <a:rPr lang="en-US"/>
              <a:t>Column </a:t>
            </a:r>
            <a:r>
              <a:rPr lang="th-TH"/>
              <a:t>บน </a:t>
            </a:r>
            <a:r>
              <a:rPr lang="en-US"/>
              <a:t>Hana </a:t>
            </a:r>
            <a:r>
              <a:rPr lang="th-TH"/>
              <a:t>จะเป็น</a:t>
            </a:r>
            <a:r>
              <a:rPr lang="en-US"/>
              <a:t> Index</a:t>
            </a:r>
            <a:r>
              <a:rPr lang="th-TH"/>
              <a:t> ทั้งหมด ดังนั้นยิ่งกรองได้ยิ่งดี เพราะจะส่งผลให้ </a:t>
            </a:r>
            <a:r>
              <a:rPr lang="en-US"/>
              <a:t>Result set </a:t>
            </a:r>
            <a:r>
              <a:rPr lang="th-TH"/>
              <a:t>ลดลง</a:t>
            </a:r>
          </a:p>
          <a:p>
            <a:pPr marL="0" indent="0">
              <a:buNone/>
            </a:pPr>
            <a:r>
              <a:rPr lang="en-US"/>
              <a:t>2. </a:t>
            </a:r>
            <a:r>
              <a:rPr lang="th-TH"/>
              <a:t>สามารถใส่ </a:t>
            </a:r>
            <a:r>
              <a:rPr lang="en-US"/>
              <a:t>Logic </a:t>
            </a:r>
            <a:r>
              <a:rPr lang="th-TH"/>
              <a:t>หรือ </a:t>
            </a:r>
            <a:r>
              <a:rPr lang="en-US"/>
              <a:t>Load </a:t>
            </a:r>
            <a:r>
              <a:rPr lang="th-TH"/>
              <a:t>ต่างๆ ลงบน </a:t>
            </a:r>
            <a:r>
              <a:rPr lang="en-US"/>
              <a:t>Database Layer </a:t>
            </a:r>
            <a:r>
              <a:rPr lang="th-TH"/>
              <a:t>ได้</a:t>
            </a:r>
            <a:r>
              <a:rPr lang="th-TH" strike="sngStrike"/>
              <a:t>เต็มที่</a:t>
            </a:r>
            <a:r>
              <a:rPr lang="th-TH"/>
              <a:t> โดยเฉพาะการใช้ </a:t>
            </a:r>
            <a:r>
              <a:rPr lang="en-US"/>
              <a:t>Aggregation Function </a:t>
            </a:r>
            <a:r>
              <a:rPr lang="th-TH"/>
              <a:t>เพราะการเก็บข้อมูลแบบ </a:t>
            </a:r>
            <a:r>
              <a:rPr lang="en-US"/>
              <a:t>Column </a:t>
            </a:r>
            <a:r>
              <a:rPr lang="th-TH"/>
              <a:t>ทำให้การประมวลผลในแต่ละ</a:t>
            </a:r>
            <a:r>
              <a:rPr lang="en-US"/>
              <a:t> Column </a:t>
            </a:r>
            <a:r>
              <a:rPr lang="th-TH"/>
              <a:t>ทำได้อย่างรวดเร็ว</a:t>
            </a:r>
            <a:endParaRPr lang="en-US"/>
          </a:p>
          <a:p>
            <a:endParaRPr lang="en-US"/>
          </a:p>
          <a:p>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33</a:t>
            </a:fld>
            <a:endParaRPr lang="en-US"/>
          </a:p>
        </p:txBody>
      </p:sp>
    </p:spTree>
    <p:extLst>
      <p:ext uri="{BB962C8B-B14F-4D97-AF65-F5344CB8AC3E}">
        <p14:creationId xmlns:p14="http://schemas.microsoft.com/office/powerpoint/2010/main" val="682206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ใน</a:t>
            </a:r>
            <a:r>
              <a:rPr lang="en-US"/>
              <a:t> SAP HANA </a:t>
            </a:r>
            <a:r>
              <a:rPr lang="th-TH"/>
              <a:t>เวอร์ชั่นก่อนๆ 7.40 </a:t>
            </a:r>
            <a:r>
              <a:rPr lang="en-US"/>
              <a:t>SP02– </a:t>
            </a:r>
            <a:r>
              <a:rPr lang="th-TH"/>
              <a:t>คือ ก่อนปัจจุบัน</a:t>
            </a:r>
            <a:endParaRPr lang="en-US"/>
          </a:p>
          <a:p>
            <a:r>
              <a:rPr lang="en-US"/>
              <a:t>SAP </a:t>
            </a:r>
            <a:r>
              <a:rPr lang="th-TH"/>
              <a:t>เริ่มแนะนำ </a:t>
            </a:r>
            <a:r>
              <a:rPr lang="en-US"/>
              <a:t>approach </a:t>
            </a:r>
            <a:r>
              <a:rPr lang="th-TH"/>
              <a:t>ใหม่ เรียกว่า </a:t>
            </a:r>
            <a:r>
              <a:rPr lang="en-US"/>
              <a:t>Bottom Up</a:t>
            </a:r>
            <a:r>
              <a:rPr lang="th-TH"/>
              <a:t> </a:t>
            </a:r>
            <a:r>
              <a:rPr lang="th-TH" strike="sngStrike"/>
              <a:t>จากรูปแบบการเขียนโปรแกรมที่จะ</a:t>
            </a:r>
            <a:r>
              <a:rPr lang="th-TH"/>
              <a:t>เน้นการทำงานมาที่ </a:t>
            </a:r>
            <a:r>
              <a:rPr lang="en-US"/>
              <a:t>Database </a:t>
            </a:r>
            <a:endParaRPr lang="th-TH"/>
          </a:p>
          <a:p>
            <a:r>
              <a:rPr lang="en-US"/>
              <a:t>SAP </a:t>
            </a:r>
            <a:r>
              <a:rPr lang="th-TH"/>
              <a:t>จึงได้เปิดให้มีการสร้าง </a:t>
            </a:r>
            <a:r>
              <a:rPr lang="en-US"/>
              <a:t>Object </a:t>
            </a:r>
            <a:r>
              <a:rPr lang="th-TH"/>
              <a:t>เพื่อใส่ </a:t>
            </a:r>
            <a:r>
              <a:rPr lang="en-US"/>
              <a:t>Logic </a:t>
            </a:r>
            <a:r>
              <a:rPr lang="th-TH"/>
              <a:t>ต่างๆ ลงใน </a:t>
            </a:r>
            <a:r>
              <a:rPr lang="en-US"/>
              <a:t>Database </a:t>
            </a:r>
            <a:endParaRPr lang="th-TH"/>
          </a:p>
          <a:p>
            <a:r>
              <a:rPr lang="th-TH"/>
              <a:t>ได้แก่ </a:t>
            </a:r>
            <a:r>
              <a:rPr lang="en-US"/>
              <a:t>SAP Hana Views </a:t>
            </a:r>
            <a:r>
              <a:rPr lang="th-TH"/>
              <a:t>คือ การสร้าง </a:t>
            </a:r>
            <a:r>
              <a:rPr lang="en-US"/>
              <a:t>SQL</a:t>
            </a:r>
            <a:r>
              <a:rPr lang="th-TH"/>
              <a:t> </a:t>
            </a:r>
            <a:r>
              <a:rPr lang="en-US"/>
              <a:t>Views </a:t>
            </a:r>
            <a:r>
              <a:rPr lang="th-TH"/>
              <a:t>ที่สามารถใส่ </a:t>
            </a:r>
            <a:r>
              <a:rPr lang="en-US"/>
              <a:t>Logic </a:t>
            </a:r>
            <a:r>
              <a:rPr lang="th-TH"/>
              <a:t>ต่างๆได้มากยิ่งขึ้น</a:t>
            </a:r>
          </a:p>
          <a:p>
            <a:r>
              <a:rPr lang="th-TH"/>
              <a:t>และ </a:t>
            </a:r>
            <a:r>
              <a:rPr lang="en-US"/>
              <a:t>Stored Procedures </a:t>
            </a:r>
            <a:r>
              <a:rPr lang="th-TH"/>
              <a:t>คือ การเขียนเป็นชุดคำสั่งการทำงานไว้ภายใน </a:t>
            </a:r>
            <a:r>
              <a:rPr lang="en-US"/>
              <a:t>Database</a:t>
            </a:r>
            <a:endParaRPr lang="th-TH"/>
          </a:p>
          <a:p>
            <a:r>
              <a:rPr lang="th-TH"/>
              <a:t>และให้โปรแกรมใน</a:t>
            </a:r>
            <a:r>
              <a:rPr lang="en-US"/>
              <a:t> Application Layer </a:t>
            </a:r>
            <a:r>
              <a:rPr lang="th-TH"/>
              <a:t>ทำการเรียกใช้งาน</a:t>
            </a:r>
            <a:r>
              <a:rPr lang="en-US"/>
              <a:t> </a:t>
            </a:r>
            <a:endParaRPr lang="th-TH"/>
          </a:p>
          <a:p>
            <a:r>
              <a:rPr lang="th-TH"/>
              <a:t>โดยจะเปิดให้มีการสร้าง </a:t>
            </a:r>
            <a:r>
              <a:rPr lang="en-US"/>
              <a:t>Delivery Unit </a:t>
            </a:r>
            <a:r>
              <a:rPr lang="th-TH"/>
              <a:t>ที่ </a:t>
            </a:r>
            <a:r>
              <a:rPr lang="en-US"/>
              <a:t>Database Layer </a:t>
            </a:r>
            <a:r>
              <a:rPr lang="th-TH"/>
              <a:t>เพื่อใช้ในการโอนข้อมูลระหว่าง</a:t>
            </a:r>
            <a:r>
              <a:rPr lang="en-US"/>
              <a:t> DB -&gt; Application</a:t>
            </a:r>
            <a:r>
              <a:rPr lang="th-TH"/>
              <a:t> </a:t>
            </a:r>
            <a:r>
              <a:rPr lang="en-US" strike="sngStrike"/>
              <a:t>System</a:t>
            </a:r>
            <a:r>
              <a:rPr lang="en-US"/>
              <a:t> </a:t>
            </a:r>
          </a:p>
          <a:p>
            <a:endParaRPr lang="en-US"/>
          </a:p>
          <a:p>
            <a:r>
              <a:rPr lang="en-US"/>
              <a:t>Concern </a:t>
            </a:r>
            <a:r>
              <a:rPr lang="th-TH"/>
              <a:t>ก็คือ เมื่อเราสร้าง </a:t>
            </a:r>
            <a:r>
              <a:rPr lang="en-US"/>
              <a:t>object </a:t>
            </a:r>
            <a:r>
              <a:rPr lang="th-TH"/>
              <a:t>ไว้ทั้งที่ </a:t>
            </a:r>
            <a:r>
              <a:rPr lang="en-US"/>
              <a:t>App layer + DB layer </a:t>
            </a:r>
            <a:r>
              <a:rPr lang="th-TH"/>
              <a:t>เมื่อมีการแก้ไข เราก็ต้องทำทั้งสองที่เลยนะครับ มันจึงเป็นที่มาของ </a:t>
            </a:r>
            <a:r>
              <a:rPr lang="en-US"/>
              <a:t>Top-Down Approach</a:t>
            </a:r>
          </a:p>
          <a:p>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34</a:t>
            </a:fld>
            <a:endParaRPr lang="en-US"/>
          </a:p>
        </p:txBody>
      </p:sp>
    </p:spTree>
    <p:extLst>
      <p:ext uri="{BB962C8B-B14F-4D97-AF65-F5344CB8AC3E}">
        <p14:creationId xmlns:p14="http://schemas.microsoft.com/office/powerpoint/2010/main" val="3060591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ต่อมาใน </a:t>
            </a:r>
            <a:r>
              <a:rPr lang="en-US"/>
              <a:t>Version ABAP 7.4</a:t>
            </a:r>
            <a:r>
              <a:rPr lang="th-TH"/>
              <a:t> เวอร์ชั่นใหม่ 7.4 </a:t>
            </a:r>
            <a:r>
              <a:rPr lang="en-US"/>
              <a:t>SP05 ++</a:t>
            </a:r>
            <a:endParaRPr lang="th-TH"/>
          </a:p>
          <a:p>
            <a:r>
              <a:rPr lang="en-US"/>
              <a:t>SAP</a:t>
            </a:r>
            <a:r>
              <a:rPr lang="th-TH"/>
              <a:t> ได้ทำการพัฒนารูปแบบการเขียนให้ง่ายยิ่งขึ้น เรียกว่า </a:t>
            </a:r>
            <a:r>
              <a:rPr lang="en-US"/>
              <a:t>Top Down</a:t>
            </a:r>
            <a:endParaRPr lang="th-TH"/>
          </a:p>
          <a:p>
            <a:r>
              <a:rPr lang="th-TH"/>
              <a:t>คือแทนที่จะต้องสร้าง </a:t>
            </a:r>
            <a:r>
              <a:rPr lang="en-US"/>
              <a:t>View </a:t>
            </a:r>
            <a:r>
              <a:rPr lang="th-TH"/>
              <a:t>หรือ </a:t>
            </a:r>
            <a:r>
              <a:rPr lang="en-US"/>
              <a:t>Stored Procedures </a:t>
            </a:r>
            <a:r>
              <a:rPr lang="th-TH"/>
              <a:t>ใน </a:t>
            </a:r>
            <a:r>
              <a:rPr lang="en-US"/>
              <a:t>Database Layer</a:t>
            </a:r>
            <a:endParaRPr lang="th-TH"/>
          </a:p>
          <a:p>
            <a:r>
              <a:rPr lang="th-TH"/>
              <a:t>แต่เปิดให้สามารถสร้างได้ที่</a:t>
            </a:r>
            <a:r>
              <a:rPr lang="en-US"/>
              <a:t> Application Layer </a:t>
            </a:r>
            <a:r>
              <a:rPr lang="th-TH"/>
              <a:t>ได้เลย โดยให้ใช้ </a:t>
            </a:r>
            <a:r>
              <a:rPr lang="en-US"/>
              <a:t>CDS Views </a:t>
            </a:r>
            <a:r>
              <a:rPr lang="th-TH"/>
              <a:t>ในการสร้าง </a:t>
            </a:r>
            <a:r>
              <a:rPr lang="en-US"/>
              <a:t>View </a:t>
            </a:r>
            <a:r>
              <a:rPr lang="th-TH"/>
              <a:t>หรือแค่เราเปลี่ยนไปใช้ </a:t>
            </a:r>
            <a:r>
              <a:rPr lang="en-US"/>
              <a:t>Enhanced Open SQL </a:t>
            </a:r>
            <a:r>
              <a:rPr lang="th-TH"/>
              <a:t>ก็ได้</a:t>
            </a:r>
          </a:p>
          <a:p>
            <a:r>
              <a:rPr lang="th-TH"/>
              <a:t>และใช้ </a:t>
            </a:r>
            <a:r>
              <a:rPr lang="en-US"/>
              <a:t>AMDP</a:t>
            </a:r>
            <a:r>
              <a:rPr lang="th-TH"/>
              <a:t> (บน </a:t>
            </a:r>
            <a:r>
              <a:rPr lang="en-US"/>
              <a:t>App Serv) </a:t>
            </a:r>
            <a:r>
              <a:rPr lang="th-TH"/>
              <a:t>ในการสร้าง </a:t>
            </a:r>
            <a:r>
              <a:rPr lang="en-US"/>
              <a:t>Stored Procedures </a:t>
            </a:r>
            <a:r>
              <a:rPr lang="th-TH"/>
              <a:t>ใน </a:t>
            </a:r>
            <a:r>
              <a:rPr lang="en-US"/>
              <a:t>Database Layer</a:t>
            </a:r>
            <a:r>
              <a:rPr lang="th-TH"/>
              <a:t> (ประมาณว่า ส่ง </a:t>
            </a:r>
            <a:r>
              <a:rPr lang="en-US"/>
              <a:t>parameter </a:t>
            </a:r>
            <a:r>
              <a:rPr lang="th-TH"/>
              <a:t>ลงไป แล้วให้ </a:t>
            </a:r>
            <a:r>
              <a:rPr lang="en-US"/>
              <a:t>DB </a:t>
            </a:r>
            <a:r>
              <a:rPr lang="th-TH"/>
              <a:t>ดึงข้อมูลและประมวลผล แล้วส่งผล</a:t>
            </a:r>
            <a:r>
              <a:rPr lang="th-TH" err="1"/>
              <a:t>ลัพท์</a:t>
            </a:r>
            <a:r>
              <a:rPr lang="th-TH"/>
              <a:t>กลับมา)</a:t>
            </a:r>
          </a:p>
          <a:p>
            <a:r>
              <a:rPr lang="th-TH"/>
              <a:t>โดยทุกๆครั้งที่</a:t>
            </a:r>
            <a:r>
              <a:rPr lang="en-US"/>
              <a:t> Activate, </a:t>
            </a:r>
            <a:r>
              <a:rPr lang="th-TH"/>
              <a:t> </a:t>
            </a:r>
            <a:r>
              <a:rPr lang="en-US"/>
              <a:t>SAP </a:t>
            </a:r>
            <a:r>
              <a:rPr lang="th-TH"/>
              <a:t>จะทำการ</a:t>
            </a:r>
            <a:r>
              <a:rPr lang="en-US"/>
              <a:t> Deploy View </a:t>
            </a:r>
            <a:r>
              <a:rPr lang="th-TH"/>
              <a:t>หรือ </a:t>
            </a:r>
            <a:r>
              <a:rPr lang="en-US"/>
              <a:t>Store Procedure </a:t>
            </a:r>
            <a:r>
              <a:rPr lang="th-TH"/>
              <a:t>ที่สร้างไปไว้ที่</a:t>
            </a:r>
            <a:r>
              <a:rPr lang="en-US"/>
              <a:t> Database Layer</a:t>
            </a:r>
            <a:endParaRPr lang="th-TH"/>
          </a:p>
          <a:p>
            <a:r>
              <a:rPr lang="th-TH" strike="sngStrike"/>
              <a:t>และใช้การ</a:t>
            </a:r>
            <a:r>
              <a:rPr lang="en-US" strike="sngStrike"/>
              <a:t> Transport </a:t>
            </a:r>
            <a:r>
              <a:rPr lang="th-TH" strike="sngStrike"/>
              <a:t>ระหว่าง </a:t>
            </a:r>
            <a:r>
              <a:rPr lang="en-US" strike="sngStrike"/>
              <a:t>System </a:t>
            </a:r>
            <a:r>
              <a:rPr lang="th-TH" strike="sngStrike"/>
              <a:t>เหมือน </a:t>
            </a:r>
            <a:r>
              <a:rPr lang="en-US" strike="sngStrike"/>
              <a:t>Object </a:t>
            </a:r>
            <a:r>
              <a:rPr lang="th-TH" strike="sngStrike"/>
              <a:t>ปกติใน </a:t>
            </a:r>
            <a:r>
              <a:rPr lang="en-US" strike="sngStrike"/>
              <a:t>Application Layer</a:t>
            </a:r>
          </a:p>
          <a:p>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35</a:t>
            </a:fld>
            <a:endParaRPr lang="en-US"/>
          </a:p>
        </p:txBody>
      </p:sp>
    </p:spTree>
    <p:extLst>
      <p:ext uri="{BB962C8B-B14F-4D97-AF65-F5344CB8AC3E}">
        <p14:creationId xmlns:p14="http://schemas.microsoft.com/office/powerpoint/2010/main" val="1500280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Download ADT: https://tools.hana.ondemand.com/#abap</a:t>
            </a:r>
          </a:p>
          <a:p>
            <a:endParaRPr lang="en-US"/>
          </a:p>
          <a:p>
            <a:pPr algn="l"/>
            <a:r>
              <a:rPr lang="en-US" b="1" i="0">
                <a:solidFill>
                  <a:srgbClr val="000000"/>
                </a:solidFill>
                <a:effectLst/>
                <a:latin typeface="Arial" panose="020B0604020202020204" pitchFamily="34" charset="0"/>
              </a:rPr>
              <a:t>Procedure</a:t>
            </a:r>
          </a:p>
          <a:p>
            <a:pPr algn="l"/>
            <a:r>
              <a:rPr lang="en-US" b="0" i="0">
                <a:solidFill>
                  <a:srgbClr val="000000"/>
                </a:solidFill>
                <a:effectLst/>
                <a:latin typeface="Arial" panose="020B0604020202020204" pitchFamily="34" charset="0"/>
              </a:rPr>
              <a:t>To install the front-end component of ADT, proceed as follows:</a:t>
            </a:r>
          </a:p>
          <a:p>
            <a:pPr algn="l">
              <a:buFont typeface="+mj-lt"/>
              <a:buAutoNum type="arabicPeriod"/>
            </a:pPr>
            <a:r>
              <a:rPr lang="en-US" b="0" i="0">
                <a:solidFill>
                  <a:srgbClr val="000000"/>
                </a:solidFill>
                <a:effectLst/>
                <a:latin typeface="Arial" panose="020B0604020202020204" pitchFamily="34" charset="0"/>
              </a:rPr>
              <a:t>Get an installation https://www.eclipse.org/downloads/packages/release/2021-06/r/eclipse-ide-java-developers</a:t>
            </a:r>
          </a:p>
          <a:p>
            <a:pPr algn="l">
              <a:buFont typeface="+mj-lt"/>
              <a:buAutoNum type="arabicPeriod"/>
            </a:pPr>
            <a:r>
              <a:rPr lang="en-US" b="0" i="0">
                <a:solidFill>
                  <a:srgbClr val="000000"/>
                </a:solidFill>
                <a:effectLst/>
                <a:latin typeface="Arial" panose="020B0604020202020204" pitchFamily="34" charset="0"/>
              </a:rPr>
              <a:t>In Eclipse, choose in the menu bar </a:t>
            </a:r>
            <a:r>
              <a:rPr lang="en-US" b="1" i="0">
                <a:solidFill>
                  <a:srgbClr val="000000"/>
                </a:solidFill>
                <a:effectLst/>
                <a:latin typeface="Arial" panose="020B0604020202020204" pitchFamily="34" charset="0"/>
              </a:rPr>
              <a:t>Help &gt; Install New Software...</a:t>
            </a:r>
            <a:endParaRPr lang="en-US" b="0" i="0">
              <a:solidFill>
                <a:srgbClr val="000000"/>
              </a:solidFill>
              <a:effectLst/>
              <a:latin typeface="Arial" panose="020B0604020202020204" pitchFamily="34" charset="0"/>
            </a:endParaRPr>
          </a:p>
          <a:p>
            <a:pPr algn="l">
              <a:buFont typeface="+mj-lt"/>
              <a:buAutoNum type="arabicPeriod"/>
            </a:pPr>
            <a:r>
              <a:rPr lang="en-US" b="0" i="0">
                <a:solidFill>
                  <a:srgbClr val="000000"/>
                </a:solidFill>
                <a:effectLst/>
                <a:latin typeface="Arial" panose="020B0604020202020204" pitchFamily="34" charset="0"/>
              </a:rPr>
              <a:t>Enter the URL </a:t>
            </a:r>
            <a:r>
              <a:rPr lang="en-US" b="1" i="0">
                <a:solidFill>
                  <a:srgbClr val="000000"/>
                </a:solidFill>
                <a:effectLst/>
                <a:latin typeface="Arial" panose="020B0604020202020204" pitchFamily="34" charset="0"/>
              </a:rPr>
              <a:t>https://tools.hana.ondemand.com/latest</a:t>
            </a:r>
            <a:endParaRPr lang="en-US" b="0" i="0">
              <a:solidFill>
                <a:srgbClr val="000000"/>
              </a:solidFill>
              <a:effectLst/>
              <a:latin typeface="Arial" panose="020B0604020202020204" pitchFamily="34" charset="0"/>
            </a:endParaRPr>
          </a:p>
          <a:p>
            <a:pPr algn="l">
              <a:buFont typeface="+mj-lt"/>
              <a:buAutoNum type="arabicPeriod"/>
            </a:pPr>
            <a:r>
              <a:rPr lang="en-US" b="0" i="0">
                <a:solidFill>
                  <a:srgbClr val="000000"/>
                </a:solidFill>
                <a:effectLst/>
                <a:latin typeface="Arial" panose="020B0604020202020204" pitchFamily="34" charset="0"/>
              </a:rPr>
              <a:t>Press </a:t>
            </a:r>
            <a:r>
              <a:rPr lang="en-US" b="1" i="0">
                <a:solidFill>
                  <a:srgbClr val="000000"/>
                </a:solidFill>
                <a:effectLst/>
                <a:latin typeface="Arial" panose="020B0604020202020204" pitchFamily="34" charset="0"/>
              </a:rPr>
              <a:t>Enter</a:t>
            </a:r>
            <a:r>
              <a:rPr lang="en-US" b="0" i="0">
                <a:solidFill>
                  <a:srgbClr val="000000"/>
                </a:solidFill>
                <a:effectLst/>
                <a:latin typeface="Arial" panose="020B0604020202020204" pitchFamily="34" charset="0"/>
              </a:rPr>
              <a:t> to display the available features.</a:t>
            </a:r>
          </a:p>
          <a:p>
            <a:pPr algn="l">
              <a:buFont typeface="+mj-lt"/>
              <a:buAutoNum type="arabicPeriod"/>
            </a:pPr>
            <a:r>
              <a:rPr lang="en-US" b="0" i="0">
                <a:solidFill>
                  <a:srgbClr val="000000"/>
                </a:solidFill>
                <a:effectLst/>
                <a:latin typeface="Arial" panose="020B0604020202020204" pitchFamily="34" charset="0"/>
              </a:rPr>
              <a:t>Select </a:t>
            </a:r>
            <a:r>
              <a:rPr lang="en-US" b="1" i="0">
                <a:solidFill>
                  <a:srgbClr val="000000"/>
                </a:solidFill>
                <a:effectLst/>
                <a:latin typeface="Arial" panose="020B0604020202020204" pitchFamily="34" charset="0"/>
              </a:rPr>
              <a:t>ABAP Development Tools</a:t>
            </a:r>
            <a:r>
              <a:rPr lang="en-US" b="0" i="0">
                <a:solidFill>
                  <a:srgbClr val="000000"/>
                </a:solidFill>
                <a:effectLst/>
                <a:latin typeface="Arial" panose="020B0604020202020204" pitchFamily="34" charset="0"/>
              </a:rPr>
              <a:t> and choose </a:t>
            </a:r>
            <a:r>
              <a:rPr lang="en-US" b="1" i="0">
                <a:solidFill>
                  <a:srgbClr val="000000"/>
                </a:solidFill>
                <a:effectLst/>
                <a:latin typeface="Arial" panose="020B0604020202020204" pitchFamily="34" charset="0"/>
              </a:rPr>
              <a:t>Next</a:t>
            </a:r>
            <a:r>
              <a:rPr lang="en-US" b="0" i="0">
                <a:solidFill>
                  <a:srgbClr val="000000"/>
                </a:solidFill>
                <a:effectLst/>
                <a:latin typeface="Arial" panose="020B0604020202020204" pitchFamily="34" charset="0"/>
              </a:rPr>
              <a:t>.</a:t>
            </a:r>
          </a:p>
          <a:p>
            <a:pPr algn="l">
              <a:buFont typeface="+mj-lt"/>
              <a:buAutoNum type="arabicPeriod"/>
            </a:pPr>
            <a:r>
              <a:rPr lang="en-US" b="0" i="0">
                <a:solidFill>
                  <a:srgbClr val="000000"/>
                </a:solidFill>
                <a:effectLst/>
                <a:latin typeface="Arial" panose="020B0604020202020204" pitchFamily="34" charset="0"/>
              </a:rPr>
              <a:t>On the next wizard page, you get an overview of the features to be installed. Choose </a:t>
            </a:r>
            <a:r>
              <a:rPr lang="en-US" b="1" i="0">
                <a:solidFill>
                  <a:srgbClr val="000000"/>
                </a:solidFill>
                <a:effectLst/>
                <a:latin typeface="Arial" panose="020B0604020202020204" pitchFamily="34" charset="0"/>
              </a:rPr>
              <a:t>Next</a:t>
            </a:r>
            <a:r>
              <a:rPr lang="en-US" b="0" i="0">
                <a:solidFill>
                  <a:srgbClr val="000000"/>
                </a:solidFill>
                <a:effectLst/>
                <a:latin typeface="Arial" panose="020B0604020202020204" pitchFamily="34" charset="0"/>
              </a:rPr>
              <a:t>.</a:t>
            </a:r>
          </a:p>
          <a:p>
            <a:pPr algn="l">
              <a:buFont typeface="+mj-lt"/>
              <a:buAutoNum type="arabicPeriod"/>
            </a:pPr>
            <a:r>
              <a:rPr lang="en-US" b="0" i="0">
                <a:solidFill>
                  <a:srgbClr val="000000"/>
                </a:solidFill>
                <a:effectLst/>
                <a:latin typeface="Arial" panose="020B0604020202020204" pitchFamily="34" charset="0"/>
              </a:rPr>
              <a:t>Confirm the </a:t>
            </a:r>
            <a:r>
              <a:rPr lang="en-US" b="1" i="0">
                <a:solidFill>
                  <a:srgbClr val="000000"/>
                </a:solidFill>
                <a:effectLst/>
                <a:latin typeface="Arial" panose="020B0604020202020204" pitchFamily="34" charset="0"/>
              </a:rPr>
              <a:t>license agreements</a:t>
            </a:r>
            <a:r>
              <a:rPr lang="en-US" b="0" i="0">
                <a:solidFill>
                  <a:srgbClr val="000000"/>
                </a:solidFill>
                <a:effectLst/>
                <a:latin typeface="Arial" panose="020B0604020202020204" pitchFamily="34" charset="0"/>
              </a:rPr>
              <a:t> and choose </a:t>
            </a:r>
            <a:r>
              <a:rPr lang="en-US" b="1" i="0">
                <a:solidFill>
                  <a:srgbClr val="000000"/>
                </a:solidFill>
                <a:effectLst/>
                <a:latin typeface="Arial" panose="020B0604020202020204" pitchFamily="34" charset="0"/>
              </a:rPr>
              <a:t>Finish</a:t>
            </a:r>
            <a:r>
              <a:rPr lang="en-US" b="0" i="0">
                <a:solidFill>
                  <a:srgbClr val="000000"/>
                </a:solidFill>
                <a:effectLst/>
                <a:latin typeface="Arial" panose="020B0604020202020204" pitchFamily="34" charset="0"/>
              </a:rPr>
              <a:t> to start the installation.</a:t>
            </a:r>
          </a:p>
          <a:p>
            <a:endParaRPr lang="en-US"/>
          </a:p>
        </p:txBody>
      </p:sp>
      <p:sp>
        <p:nvSpPr>
          <p:cNvPr id="4" name="Slide Number Placeholder 3"/>
          <p:cNvSpPr>
            <a:spLocks noGrp="1"/>
          </p:cNvSpPr>
          <p:nvPr>
            <p:ph type="sldNum" sz="quarter" idx="5"/>
          </p:nvPr>
        </p:nvSpPr>
        <p:spPr/>
        <p:txBody>
          <a:bodyPr/>
          <a:lstStyle/>
          <a:p>
            <a:pPr>
              <a:defRPr/>
            </a:pPr>
            <a:fld id="{33C4DA6E-31D6-47CF-BFCE-032C2E02522C}" type="slidenum">
              <a:rPr lang="en-US" smtClean="0"/>
              <a:pPr>
                <a:defRPr/>
              </a:pPr>
              <a:t>36</a:t>
            </a:fld>
            <a:endParaRPr lang="en-US"/>
          </a:p>
        </p:txBody>
      </p:sp>
    </p:spTree>
    <p:extLst>
      <p:ext uri="{BB962C8B-B14F-4D97-AF65-F5344CB8AC3E}">
        <p14:creationId xmlns:p14="http://schemas.microsoft.com/office/powerpoint/2010/main" val="2257074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37</a:t>
            </a:fld>
            <a:endParaRPr lang="en-US"/>
          </a:p>
        </p:txBody>
      </p:sp>
    </p:spTree>
    <p:extLst>
      <p:ext uri="{BB962C8B-B14F-4D97-AF65-F5344CB8AC3E}">
        <p14:creationId xmlns:p14="http://schemas.microsoft.com/office/powerpoint/2010/main" val="376880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38</a:t>
            </a:fld>
            <a:endParaRPr lang="en-US"/>
          </a:p>
        </p:txBody>
      </p:sp>
    </p:spTree>
    <p:extLst>
      <p:ext uri="{BB962C8B-B14F-4D97-AF65-F5344CB8AC3E}">
        <p14:creationId xmlns:p14="http://schemas.microsoft.com/office/powerpoint/2010/main" val="415421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39</a:t>
            </a:fld>
            <a:endParaRPr lang="en-US"/>
          </a:p>
        </p:txBody>
      </p:sp>
    </p:spTree>
    <p:extLst>
      <p:ext uri="{BB962C8B-B14F-4D97-AF65-F5344CB8AC3E}">
        <p14:creationId xmlns:p14="http://schemas.microsoft.com/office/powerpoint/2010/main" val="3372921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40</a:t>
            </a:fld>
            <a:endParaRPr lang="en-US"/>
          </a:p>
        </p:txBody>
      </p:sp>
    </p:spTree>
    <p:extLst>
      <p:ext uri="{BB962C8B-B14F-4D97-AF65-F5344CB8AC3E}">
        <p14:creationId xmlns:p14="http://schemas.microsoft.com/office/powerpoint/2010/main" val="239588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41</a:t>
            </a:fld>
            <a:endParaRPr lang="en-US"/>
          </a:p>
        </p:txBody>
      </p:sp>
    </p:spTree>
    <p:extLst>
      <p:ext uri="{BB962C8B-B14F-4D97-AF65-F5344CB8AC3E}">
        <p14:creationId xmlns:p14="http://schemas.microsoft.com/office/powerpoint/2010/main" val="3614703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7</a:t>
            </a:fld>
            <a:endParaRPr lang="en-US"/>
          </a:p>
        </p:txBody>
      </p:sp>
    </p:spTree>
    <p:extLst>
      <p:ext uri="{BB962C8B-B14F-4D97-AF65-F5344CB8AC3E}">
        <p14:creationId xmlns:p14="http://schemas.microsoft.com/office/powerpoint/2010/main" val="2978520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42</a:t>
            </a:fld>
            <a:endParaRPr lang="en-US"/>
          </a:p>
        </p:txBody>
      </p:sp>
    </p:spTree>
    <p:extLst>
      <p:ext uri="{BB962C8B-B14F-4D97-AF65-F5344CB8AC3E}">
        <p14:creationId xmlns:p14="http://schemas.microsoft.com/office/powerpoint/2010/main" val="1193702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43</a:t>
            </a:fld>
            <a:endParaRPr lang="en-US"/>
          </a:p>
        </p:txBody>
      </p:sp>
    </p:spTree>
    <p:extLst>
      <p:ext uri="{BB962C8B-B14F-4D97-AF65-F5344CB8AC3E}">
        <p14:creationId xmlns:p14="http://schemas.microsoft.com/office/powerpoint/2010/main" val="77353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44</a:t>
            </a:fld>
            <a:endParaRPr lang="en-US"/>
          </a:p>
        </p:txBody>
      </p:sp>
    </p:spTree>
    <p:extLst>
      <p:ext uri="{BB962C8B-B14F-4D97-AF65-F5344CB8AC3E}">
        <p14:creationId xmlns:p14="http://schemas.microsoft.com/office/powerpoint/2010/main" val="2665351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45</a:t>
            </a:fld>
            <a:endParaRPr lang="en-US"/>
          </a:p>
        </p:txBody>
      </p:sp>
    </p:spTree>
    <p:extLst>
      <p:ext uri="{BB962C8B-B14F-4D97-AF65-F5344CB8AC3E}">
        <p14:creationId xmlns:p14="http://schemas.microsoft.com/office/powerpoint/2010/main" val="947482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46</a:t>
            </a:fld>
            <a:endParaRPr lang="en-US"/>
          </a:p>
        </p:txBody>
      </p:sp>
    </p:spTree>
    <p:extLst>
      <p:ext uri="{BB962C8B-B14F-4D97-AF65-F5344CB8AC3E}">
        <p14:creationId xmlns:p14="http://schemas.microsoft.com/office/powerpoint/2010/main" val="41746185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47</a:t>
            </a:fld>
            <a:endParaRPr lang="en-US"/>
          </a:p>
        </p:txBody>
      </p:sp>
    </p:spTree>
    <p:extLst>
      <p:ext uri="{BB962C8B-B14F-4D97-AF65-F5344CB8AC3E}">
        <p14:creationId xmlns:p14="http://schemas.microsoft.com/office/powerpoint/2010/main" val="4150668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48</a:t>
            </a:fld>
            <a:endParaRPr lang="en-US"/>
          </a:p>
        </p:txBody>
      </p:sp>
    </p:spTree>
    <p:extLst>
      <p:ext uri="{BB962C8B-B14F-4D97-AF65-F5344CB8AC3E}">
        <p14:creationId xmlns:p14="http://schemas.microsoft.com/office/powerpoint/2010/main" val="3748962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49</a:t>
            </a:fld>
            <a:endParaRPr lang="en-US"/>
          </a:p>
        </p:txBody>
      </p:sp>
    </p:spTree>
    <p:extLst>
      <p:ext uri="{BB962C8B-B14F-4D97-AF65-F5344CB8AC3E}">
        <p14:creationId xmlns:p14="http://schemas.microsoft.com/office/powerpoint/2010/main" val="2917011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50</a:t>
            </a:fld>
            <a:endParaRPr lang="en-US"/>
          </a:p>
        </p:txBody>
      </p:sp>
    </p:spTree>
    <p:extLst>
      <p:ext uri="{BB962C8B-B14F-4D97-AF65-F5344CB8AC3E}">
        <p14:creationId xmlns:p14="http://schemas.microsoft.com/office/powerpoint/2010/main" val="2080246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แนะนำวิธีการติดตั้ง</a:t>
            </a:r>
            <a:endParaRPr lang="en-US"/>
          </a:p>
        </p:txBody>
      </p:sp>
      <p:sp>
        <p:nvSpPr>
          <p:cNvPr id="4" name="Slide Number Placeholder 3"/>
          <p:cNvSpPr>
            <a:spLocks noGrp="1"/>
          </p:cNvSpPr>
          <p:nvPr>
            <p:ph type="sldNum" sz="quarter" idx="5"/>
          </p:nvPr>
        </p:nvSpPr>
        <p:spPr/>
        <p:txBody>
          <a:bodyPr/>
          <a:lstStyle/>
          <a:p>
            <a:fld id="{A43A5662-1A67-42DE-8359-BAD6C3962106}" type="slidenum">
              <a:rPr lang="en-US" smtClean="0"/>
              <a:t>51</a:t>
            </a:fld>
            <a:endParaRPr lang="en-US"/>
          </a:p>
        </p:txBody>
      </p:sp>
    </p:spTree>
    <p:extLst>
      <p:ext uri="{BB962C8B-B14F-4D97-AF65-F5344CB8AC3E}">
        <p14:creationId xmlns:p14="http://schemas.microsoft.com/office/powerpoint/2010/main" val="347876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8</a:t>
            </a:fld>
            <a:endParaRPr lang="en-US"/>
          </a:p>
        </p:txBody>
      </p:sp>
    </p:spTree>
    <p:extLst>
      <p:ext uri="{BB962C8B-B14F-4D97-AF65-F5344CB8AC3E}">
        <p14:creationId xmlns:p14="http://schemas.microsoft.com/office/powerpoint/2010/main" val="1249481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3C4DA6E-31D6-47CF-BFCE-032C2E02522C}" type="slidenum">
              <a:rPr lang="en-US" smtClean="0"/>
              <a:pPr>
                <a:defRPr/>
              </a:pPr>
              <a:t>52</a:t>
            </a:fld>
            <a:endParaRPr lang="en-US"/>
          </a:p>
        </p:txBody>
      </p:sp>
    </p:spTree>
    <p:extLst>
      <p:ext uri="{BB962C8B-B14F-4D97-AF65-F5344CB8AC3E}">
        <p14:creationId xmlns:p14="http://schemas.microsoft.com/office/powerpoint/2010/main" val="3423486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53</a:t>
            </a:fld>
            <a:endParaRPr lang="en-US"/>
          </a:p>
        </p:txBody>
      </p:sp>
    </p:spTree>
    <p:extLst>
      <p:ext uri="{BB962C8B-B14F-4D97-AF65-F5344CB8AC3E}">
        <p14:creationId xmlns:p14="http://schemas.microsoft.com/office/powerpoint/2010/main" val="99216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54</a:t>
            </a:fld>
            <a:endParaRPr lang="en-US"/>
          </a:p>
        </p:txBody>
      </p:sp>
    </p:spTree>
    <p:extLst>
      <p:ext uri="{BB962C8B-B14F-4D97-AF65-F5344CB8AC3E}">
        <p14:creationId xmlns:p14="http://schemas.microsoft.com/office/powerpoint/2010/main" val="1490561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55</a:t>
            </a:fld>
            <a:endParaRPr lang="en-US"/>
          </a:p>
        </p:txBody>
      </p:sp>
    </p:spTree>
    <p:extLst>
      <p:ext uri="{BB962C8B-B14F-4D97-AF65-F5344CB8AC3E}">
        <p14:creationId xmlns:p14="http://schemas.microsoft.com/office/powerpoint/2010/main" val="2604906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56</a:t>
            </a:fld>
            <a:endParaRPr lang="en-US"/>
          </a:p>
        </p:txBody>
      </p:sp>
    </p:spTree>
    <p:extLst>
      <p:ext uri="{BB962C8B-B14F-4D97-AF65-F5344CB8AC3E}">
        <p14:creationId xmlns:p14="http://schemas.microsoft.com/office/powerpoint/2010/main" val="3376251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57</a:t>
            </a:fld>
            <a:endParaRPr lang="en-US"/>
          </a:p>
        </p:txBody>
      </p:sp>
    </p:spTree>
    <p:extLst>
      <p:ext uri="{BB962C8B-B14F-4D97-AF65-F5344CB8AC3E}">
        <p14:creationId xmlns:p14="http://schemas.microsoft.com/office/powerpoint/2010/main" val="7123721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58</a:t>
            </a:fld>
            <a:endParaRPr lang="en-US"/>
          </a:p>
        </p:txBody>
      </p:sp>
    </p:spTree>
    <p:extLst>
      <p:ext uri="{BB962C8B-B14F-4D97-AF65-F5344CB8AC3E}">
        <p14:creationId xmlns:p14="http://schemas.microsoft.com/office/powerpoint/2010/main" val="1996756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59</a:t>
            </a:fld>
            <a:endParaRPr lang="en-US"/>
          </a:p>
        </p:txBody>
      </p:sp>
    </p:spTree>
    <p:extLst>
      <p:ext uri="{BB962C8B-B14F-4D97-AF65-F5344CB8AC3E}">
        <p14:creationId xmlns:p14="http://schemas.microsoft.com/office/powerpoint/2010/main" val="2140802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60</a:t>
            </a:fld>
            <a:endParaRPr lang="en-US"/>
          </a:p>
        </p:txBody>
      </p:sp>
    </p:spTree>
    <p:extLst>
      <p:ext uri="{BB962C8B-B14F-4D97-AF65-F5344CB8AC3E}">
        <p14:creationId xmlns:p14="http://schemas.microsoft.com/office/powerpoint/2010/main" val="1301702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61</a:t>
            </a:fld>
            <a:endParaRPr lang="en-US"/>
          </a:p>
        </p:txBody>
      </p:sp>
    </p:spTree>
    <p:extLst>
      <p:ext uri="{BB962C8B-B14F-4D97-AF65-F5344CB8AC3E}">
        <p14:creationId xmlns:p14="http://schemas.microsoft.com/office/powerpoint/2010/main" val="3793565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9</a:t>
            </a:fld>
            <a:endParaRPr lang="en-US"/>
          </a:p>
        </p:txBody>
      </p:sp>
    </p:spTree>
    <p:extLst>
      <p:ext uri="{BB962C8B-B14F-4D97-AF65-F5344CB8AC3E}">
        <p14:creationId xmlns:p14="http://schemas.microsoft.com/office/powerpoint/2010/main" val="23068926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62</a:t>
            </a:fld>
            <a:endParaRPr lang="en-US"/>
          </a:p>
        </p:txBody>
      </p:sp>
    </p:spTree>
    <p:extLst>
      <p:ext uri="{BB962C8B-B14F-4D97-AF65-F5344CB8AC3E}">
        <p14:creationId xmlns:p14="http://schemas.microsoft.com/office/powerpoint/2010/main" val="2901693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63</a:t>
            </a:fld>
            <a:endParaRPr lang="en-US"/>
          </a:p>
        </p:txBody>
      </p:sp>
    </p:spTree>
    <p:extLst>
      <p:ext uri="{BB962C8B-B14F-4D97-AF65-F5344CB8AC3E}">
        <p14:creationId xmlns:p14="http://schemas.microsoft.com/office/powerpoint/2010/main" val="1099601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64</a:t>
            </a:fld>
            <a:endParaRPr lang="en-US"/>
          </a:p>
        </p:txBody>
      </p:sp>
    </p:spTree>
    <p:extLst>
      <p:ext uri="{BB962C8B-B14F-4D97-AF65-F5344CB8AC3E}">
        <p14:creationId xmlns:p14="http://schemas.microsoft.com/office/powerpoint/2010/main" val="4289176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65</a:t>
            </a:fld>
            <a:endParaRPr lang="en-US"/>
          </a:p>
        </p:txBody>
      </p:sp>
    </p:spTree>
    <p:extLst>
      <p:ext uri="{BB962C8B-B14F-4D97-AF65-F5344CB8AC3E}">
        <p14:creationId xmlns:p14="http://schemas.microsoft.com/office/powerpoint/2010/main" val="9401151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66</a:t>
            </a:fld>
            <a:endParaRPr lang="en-US"/>
          </a:p>
        </p:txBody>
      </p:sp>
    </p:spTree>
    <p:extLst>
      <p:ext uri="{BB962C8B-B14F-4D97-AF65-F5344CB8AC3E}">
        <p14:creationId xmlns:p14="http://schemas.microsoft.com/office/powerpoint/2010/main" val="7821362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67</a:t>
            </a:fld>
            <a:endParaRPr lang="en-US"/>
          </a:p>
        </p:txBody>
      </p:sp>
    </p:spTree>
    <p:extLst>
      <p:ext uri="{BB962C8B-B14F-4D97-AF65-F5344CB8AC3E}">
        <p14:creationId xmlns:p14="http://schemas.microsoft.com/office/powerpoint/2010/main" val="36495301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68</a:t>
            </a:fld>
            <a:endParaRPr lang="en-US"/>
          </a:p>
        </p:txBody>
      </p:sp>
    </p:spTree>
    <p:extLst>
      <p:ext uri="{BB962C8B-B14F-4D97-AF65-F5344CB8AC3E}">
        <p14:creationId xmlns:p14="http://schemas.microsoft.com/office/powerpoint/2010/main" val="780571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69</a:t>
            </a:fld>
            <a:endParaRPr lang="en-US"/>
          </a:p>
        </p:txBody>
      </p:sp>
    </p:spTree>
    <p:extLst>
      <p:ext uri="{BB962C8B-B14F-4D97-AF65-F5344CB8AC3E}">
        <p14:creationId xmlns:p14="http://schemas.microsoft.com/office/powerpoint/2010/main" val="14829730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70</a:t>
            </a:fld>
            <a:endParaRPr lang="en-US"/>
          </a:p>
        </p:txBody>
      </p:sp>
    </p:spTree>
    <p:extLst>
      <p:ext uri="{BB962C8B-B14F-4D97-AF65-F5344CB8AC3E}">
        <p14:creationId xmlns:p14="http://schemas.microsoft.com/office/powerpoint/2010/main" val="36331702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71</a:t>
            </a:fld>
            <a:endParaRPr lang="en-US"/>
          </a:p>
        </p:txBody>
      </p:sp>
    </p:spTree>
    <p:extLst>
      <p:ext uri="{BB962C8B-B14F-4D97-AF65-F5344CB8AC3E}">
        <p14:creationId xmlns:p14="http://schemas.microsoft.com/office/powerpoint/2010/main" val="2087106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10</a:t>
            </a:fld>
            <a:endParaRPr lang="en-US"/>
          </a:p>
        </p:txBody>
      </p:sp>
    </p:spTree>
    <p:extLst>
      <p:ext uri="{BB962C8B-B14F-4D97-AF65-F5344CB8AC3E}">
        <p14:creationId xmlns:p14="http://schemas.microsoft.com/office/powerpoint/2010/main" val="41166245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72</a:t>
            </a:fld>
            <a:endParaRPr lang="en-US"/>
          </a:p>
        </p:txBody>
      </p:sp>
    </p:spTree>
    <p:extLst>
      <p:ext uri="{BB962C8B-B14F-4D97-AF65-F5344CB8AC3E}">
        <p14:creationId xmlns:p14="http://schemas.microsoft.com/office/powerpoint/2010/main" val="21043687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73</a:t>
            </a:fld>
            <a:endParaRPr lang="en-US"/>
          </a:p>
        </p:txBody>
      </p:sp>
    </p:spTree>
    <p:extLst>
      <p:ext uri="{BB962C8B-B14F-4D97-AF65-F5344CB8AC3E}">
        <p14:creationId xmlns:p14="http://schemas.microsoft.com/office/powerpoint/2010/main" val="1318196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74</a:t>
            </a:fld>
            <a:endParaRPr lang="en-US"/>
          </a:p>
        </p:txBody>
      </p:sp>
    </p:spTree>
    <p:extLst>
      <p:ext uri="{BB962C8B-B14F-4D97-AF65-F5344CB8AC3E}">
        <p14:creationId xmlns:p14="http://schemas.microsoft.com/office/powerpoint/2010/main" val="37038228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75</a:t>
            </a:fld>
            <a:endParaRPr lang="en-US"/>
          </a:p>
        </p:txBody>
      </p:sp>
    </p:spTree>
    <p:extLst>
      <p:ext uri="{BB962C8B-B14F-4D97-AF65-F5344CB8AC3E}">
        <p14:creationId xmlns:p14="http://schemas.microsoft.com/office/powerpoint/2010/main" val="24064557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76</a:t>
            </a:fld>
            <a:endParaRPr lang="en-US"/>
          </a:p>
        </p:txBody>
      </p:sp>
    </p:spTree>
    <p:extLst>
      <p:ext uri="{BB962C8B-B14F-4D97-AF65-F5344CB8AC3E}">
        <p14:creationId xmlns:p14="http://schemas.microsoft.com/office/powerpoint/2010/main" val="9372488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77</a:t>
            </a:fld>
            <a:endParaRPr lang="en-US"/>
          </a:p>
        </p:txBody>
      </p:sp>
    </p:spTree>
    <p:extLst>
      <p:ext uri="{BB962C8B-B14F-4D97-AF65-F5344CB8AC3E}">
        <p14:creationId xmlns:p14="http://schemas.microsoft.com/office/powerpoint/2010/main" val="19246099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78</a:t>
            </a:fld>
            <a:endParaRPr lang="en-US"/>
          </a:p>
        </p:txBody>
      </p:sp>
    </p:spTree>
    <p:extLst>
      <p:ext uri="{BB962C8B-B14F-4D97-AF65-F5344CB8AC3E}">
        <p14:creationId xmlns:p14="http://schemas.microsoft.com/office/powerpoint/2010/main" val="2214685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79</a:t>
            </a:fld>
            <a:endParaRPr lang="en-US"/>
          </a:p>
        </p:txBody>
      </p:sp>
    </p:spTree>
    <p:extLst>
      <p:ext uri="{BB962C8B-B14F-4D97-AF65-F5344CB8AC3E}">
        <p14:creationId xmlns:p14="http://schemas.microsoft.com/office/powerpoint/2010/main" val="15440488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80</a:t>
            </a:fld>
            <a:endParaRPr lang="en-US"/>
          </a:p>
        </p:txBody>
      </p:sp>
    </p:spTree>
    <p:extLst>
      <p:ext uri="{BB962C8B-B14F-4D97-AF65-F5344CB8AC3E}">
        <p14:creationId xmlns:p14="http://schemas.microsoft.com/office/powerpoint/2010/main" val="22543542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81</a:t>
            </a:fld>
            <a:endParaRPr lang="en-US"/>
          </a:p>
        </p:txBody>
      </p:sp>
    </p:spTree>
    <p:extLst>
      <p:ext uri="{BB962C8B-B14F-4D97-AF65-F5344CB8AC3E}">
        <p14:creationId xmlns:p14="http://schemas.microsoft.com/office/powerpoint/2010/main" val="2135365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11</a:t>
            </a:fld>
            <a:endParaRPr lang="en-US"/>
          </a:p>
        </p:txBody>
      </p:sp>
    </p:spTree>
    <p:extLst>
      <p:ext uri="{BB962C8B-B14F-4D97-AF65-F5344CB8AC3E}">
        <p14:creationId xmlns:p14="http://schemas.microsoft.com/office/powerpoint/2010/main" val="38683466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82</a:t>
            </a:fld>
            <a:endParaRPr lang="en-US"/>
          </a:p>
        </p:txBody>
      </p:sp>
    </p:spTree>
    <p:extLst>
      <p:ext uri="{BB962C8B-B14F-4D97-AF65-F5344CB8AC3E}">
        <p14:creationId xmlns:p14="http://schemas.microsoft.com/office/powerpoint/2010/main" val="1703429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83</a:t>
            </a:fld>
            <a:endParaRPr lang="en-US"/>
          </a:p>
        </p:txBody>
      </p:sp>
    </p:spTree>
    <p:extLst>
      <p:ext uri="{BB962C8B-B14F-4D97-AF65-F5344CB8AC3E}">
        <p14:creationId xmlns:p14="http://schemas.microsoft.com/office/powerpoint/2010/main" val="12279732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84</a:t>
            </a:fld>
            <a:endParaRPr lang="en-US"/>
          </a:p>
        </p:txBody>
      </p:sp>
    </p:spTree>
    <p:extLst>
      <p:ext uri="{BB962C8B-B14F-4D97-AF65-F5344CB8AC3E}">
        <p14:creationId xmlns:p14="http://schemas.microsoft.com/office/powerpoint/2010/main" val="3371978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85</a:t>
            </a:fld>
            <a:endParaRPr lang="en-US"/>
          </a:p>
        </p:txBody>
      </p:sp>
    </p:spTree>
    <p:extLst>
      <p:ext uri="{BB962C8B-B14F-4D97-AF65-F5344CB8AC3E}">
        <p14:creationId xmlns:p14="http://schemas.microsoft.com/office/powerpoint/2010/main" val="20439455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86</a:t>
            </a:fld>
            <a:endParaRPr lang="en-US"/>
          </a:p>
        </p:txBody>
      </p:sp>
    </p:spTree>
    <p:extLst>
      <p:ext uri="{BB962C8B-B14F-4D97-AF65-F5344CB8AC3E}">
        <p14:creationId xmlns:p14="http://schemas.microsoft.com/office/powerpoint/2010/main" val="1680160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3C4DA6E-31D6-47CF-BFCE-032C2E02522C}" type="slidenum">
              <a:rPr lang="en-US" smtClean="0"/>
              <a:pPr>
                <a:defRPr/>
              </a:pPr>
              <a:t>87</a:t>
            </a:fld>
            <a:endParaRPr lang="en-US"/>
          </a:p>
        </p:txBody>
      </p:sp>
    </p:spTree>
    <p:extLst>
      <p:ext uri="{BB962C8B-B14F-4D97-AF65-F5344CB8AC3E}">
        <p14:creationId xmlns:p14="http://schemas.microsoft.com/office/powerpoint/2010/main" val="14392795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88</a:t>
            </a:fld>
            <a:endParaRPr lang="en-US"/>
          </a:p>
        </p:txBody>
      </p:sp>
    </p:spTree>
    <p:extLst>
      <p:ext uri="{BB962C8B-B14F-4D97-AF65-F5344CB8AC3E}">
        <p14:creationId xmlns:p14="http://schemas.microsoft.com/office/powerpoint/2010/main" val="42041584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89</a:t>
            </a:fld>
            <a:endParaRPr lang="en-US"/>
          </a:p>
        </p:txBody>
      </p:sp>
    </p:spTree>
    <p:extLst>
      <p:ext uri="{BB962C8B-B14F-4D97-AF65-F5344CB8AC3E}">
        <p14:creationId xmlns:p14="http://schemas.microsoft.com/office/powerpoint/2010/main" val="27803272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90</a:t>
            </a:fld>
            <a:endParaRPr lang="en-US"/>
          </a:p>
        </p:txBody>
      </p:sp>
    </p:spTree>
    <p:extLst>
      <p:ext uri="{BB962C8B-B14F-4D97-AF65-F5344CB8AC3E}">
        <p14:creationId xmlns:p14="http://schemas.microsoft.com/office/powerpoint/2010/main" val="18066993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91</a:t>
            </a:fld>
            <a:endParaRPr lang="en-US"/>
          </a:p>
        </p:txBody>
      </p:sp>
    </p:spTree>
    <p:extLst>
      <p:ext uri="{BB962C8B-B14F-4D97-AF65-F5344CB8AC3E}">
        <p14:creationId xmlns:p14="http://schemas.microsoft.com/office/powerpoint/2010/main" val="1994907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12</a:t>
            </a:fld>
            <a:endParaRPr lang="en-US"/>
          </a:p>
        </p:txBody>
      </p:sp>
    </p:spTree>
    <p:extLst>
      <p:ext uri="{BB962C8B-B14F-4D97-AF65-F5344CB8AC3E}">
        <p14:creationId xmlns:p14="http://schemas.microsoft.com/office/powerpoint/2010/main" val="27584620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92</a:t>
            </a:fld>
            <a:endParaRPr lang="en-US"/>
          </a:p>
        </p:txBody>
      </p:sp>
    </p:spTree>
    <p:extLst>
      <p:ext uri="{BB962C8B-B14F-4D97-AF65-F5344CB8AC3E}">
        <p14:creationId xmlns:p14="http://schemas.microsoft.com/office/powerpoint/2010/main" val="32112953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93</a:t>
            </a:fld>
            <a:endParaRPr lang="en-US"/>
          </a:p>
        </p:txBody>
      </p:sp>
    </p:spTree>
    <p:extLst>
      <p:ext uri="{BB962C8B-B14F-4D97-AF65-F5344CB8AC3E}">
        <p14:creationId xmlns:p14="http://schemas.microsoft.com/office/powerpoint/2010/main" val="5201895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94</a:t>
            </a:fld>
            <a:endParaRPr lang="en-US"/>
          </a:p>
        </p:txBody>
      </p:sp>
    </p:spTree>
    <p:extLst>
      <p:ext uri="{BB962C8B-B14F-4D97-AF65-F5344CB8AC3E}">
        <p14:creationId xmlns:p14="http://schemas.microsoft.com/office/powerpoint/2010/main" val="2192149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95</a:t>
            </a:fld>
            <a:endParaRPr lang="en-US"/>
          </a:p>
        </p:txBody>
      </p:sp>
    </p:spTree>
    <p:extLst>
      <p:ext uri="{BB962C8B-B14F-4D97-AF65-F5344CB8AC3E}">
        <p14:creationId xmlns:p14="http://schemas.microsoft.com/office/powerpoint/2010/main" val="17487358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96</a:t>
            </a:fld>
            <a:endParaRPr lang="en-US"/>
          </a:p>
        </p:txBody>
      </p:sp>
    </p:spTree>
    <p:extLst>
      <p:ext uri="{BB962C8B-B14F-4D97-AF65-F5344CB8AC3E}">
        <p14:creationId xmlns:p14="http://schemas.microsoft.com/office/powerpoint/2010/main" val="7167715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97</a:t>
            </a:fld>
            <a:endParaRPr lang="en-US"/>
          </a:p>
        </p:txBody>
      </p:sp>
    </p:spTree>
    <p:extLst>
      <p:ext uri="{BB962C8B-B14F-4D97-AF65-F5344CB8AC3E}">
        <p14:creationId xmlns:p14="http://schemas.microsoft.com/office/powerpoint/2010/main" val="3774128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98</a:t>
            </a:fld>
            <a:endParaRPr lang="en-US"/>
          </a:p>
        </p:txBody>
      </p:sp>
    </p:spTree>
    <p:extLst>
      <p:ext uri="{BB962C8B-B14F-4D97-AF65-F5344CB8AC3E}">
        <p14:creationId xmlns:p14="http://schemas.microsoft.com/office/powerpoint/2010/main" val="7345498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99</a:t>
            </a:fld>
            <a:endParaRPr lang="en-US"/>
          </a:p>
        </p:txBody>
      </p:sp>
    </p:spTree>
    <p:extLst>
      <p:ext uri="{BB962C8B-B14F-4D97-AF65-F5344CB8AC3E}">
        <p14:creationId xmlns:p14="http://schemas.microsoft.com/office/powerpoint/2010/main" val="1364242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100</a:t>
            </a:fld>
            <a:endParaRPr lang="en-US"/>
          </a:p>
        </p:txBody>
      </p:sp>
    </p:spTree>
    <p:extLst>
      <p:ext uri="{BB962C8B-B14F-4D97-AF65-F5344CB8AC3E}">
        <p14:creationId xmlns:p14="http://schemas.microsoft.com/office/powerpoint/2010/main" val="32170726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101</a:t>
            </a:fld>
            <a:endParaRPr lang="en-US"/>
          </a:p>
        </p:txBody>
      </p:sp>
    </p:spTree>
    <p:extLst>
      <p:ext uri="{BB962C8B-B14F-4D97-AF65-F5344CB8AC3E}">
        <p14:creationId xmlns:p14="http://schemas.microsoft.com/office/powerpoint/2010/main" val="189444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13</a:t>
            </a:fld>
            <a:endParaRPr lang="en-US"/>
          </a:p>
        </p:txBody>
      </p:sp>
    </p:spTree>
    <p:extLst>
      <p:ext uri="{BB962C8B-B14F-4D97-AF65-F5344CB8AC3E}">
        <p14:creationId xmlns:p14="http://schemas.microsoft.com/office/powerpoint/2010/main" val="39485379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102</a:t>
            </a:fld>
            <a:endParaRPr lang="en-US"/>
          </a:p>
        </p:txBody>
      </p:sp>
    </p:spTree>
    <p:extLst>
      <p:ext uri="{BB962C8B-B14F-4D97-AF65-F5344CB8AC3E}">
        <p14:creationId xmlns:p14="http://schemas.microsoft.com/office/powerpoint/2010/main" val="15308213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103</a:t>
            </a:fld>
            <a:endParaRPr lang="en-US"/>
          </a:p>
        </p:txBody>
      </p:sp>
    </p:spTree>
    <p:extLst>
      <p:ext uri="{BB962C8B-B14F-4D97-AF65-F5344CB8AC3E}">
        <p14:creationId xmlns:p14="http://schemas.microsoft.com/office/powerpoint/2010/main" val="18343548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104</a:t>
            </a:fld>
            <a:endParaRPr lang="en-US"/>
          </a:p>
        </p:txBody>
      </p:sp>
    </p:spTree>
    <p:extLst>
      <p:ext uri="{BB962C8B-B14F-4D97-AF65-F5344CB8AC3E}">
        <p14:creationId xmlns:p14="http://schemas.microsoft.com/office/powerpoint/2010/main" val="30372533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105</a:t>
            </a:fld>
            <a:endParaRPr lang="en-US"/>
          </a:p>
        </p:txBody>
      </p:sp>
    </p:spTree>
    <p:extLst>
      <p:ext uri="{BB962C8B-B14F-4D97-AF65-F5344CB8AC3E}">
        <p14:creationId xmlns:p14="http://schemas.microsoft.com/office/powerpoint/2010/main" val="1679801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106</a:t>
            </a:fld>
            <a:endParaRPr lang="en-US"/>
          </a:p>
        </p:txBody>
      </p:sp>
    </p:spTree>
    <p:extLst>
      <p:ext uri="{BB962C8B-B14F-4D97-AF65-F5344CB8AC3E}">
        <p14:creationId xmlns:p14="http://schemas.microsoft.com/office/powerpoint/2010/main" val="19106809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107</a:t>
            </a:fld>
            <a:endParaRPr lang="en-US"/>
          </a:p>
        </p:txBody>
      </p:sp>
    </p:spTree>
    <p:extLst>
      <p:ext uri="{BB962C8B-B14F-4D97-AF65-F5344CB8AC3E}">
        <p14:creationId xmlns:p14="http://schemas.microsoft.com/office/powerpoint/2010/main" val="24162754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108</a:t>
            </a:fld>
            <a:endParaRPr lang="en-US"/>
          </a:p>
        </p:txBody>
      </p:sp>
    </p:spTree>
    <p:extLst>
      <p:ext uri="{BB962C8B-B14F-4D97-AF65-F5344CB8AC3E}">
        <p14:creationId xmlns:p14="http://schemas.microsoft.com/office/powerpoint/2010/main" val="10418673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109</a:t>
            </a:fld>
            <a:endParaRPr lang="en-US"/>
          </a:p>
        </p:txBody>
      </p:sp>
    </p:spTree>
    <p:extLst>
      <p:ext uri="{BB962C8B-B14F-4D97-AF65-F5344CB8AC3E}">
        <p14:creationId xmlns:p14="http://schemas.microsoft.com/office/powerpoint/2010/main" val="19771521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110</a:t>
            </a:fld>
            <a:endParaRPr lang="en-US"/>
          </a:p>
        </p:txBody>
      </p:sp>
    </p:spTree>
    <p:extLst>
      <p:ext uri="{BB962C8B-B14F-4D97-AF65-F5344CB8AC3E}">
        <p14:creationId xmlns:p14="http://schemas.microsoft.com/office/powerpoint/2010/main" val="1380406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Definitions</a:t>
            </a:r>
            <a:br>
              <a:rPr lang="en-US"/>
            </a:br>
            <a:r>
              <a:rPr lang="th-TH"/>
              <a:t>เป็นโค้ด</a:t>
            </a:r>
            <a:r>
              <a:rPr lang="en-US"/>
              <a:t> SQL </a:t>
            </a:r>
            <a:r>
              <a:rPr lang="th-TH"/>
              <a:t>ที่สุดท้ายแล้วพอ </a:t>
            </a:r>
            <a:r>
              <a:rPr lang="en-US"/>
              <a:t>activate </a:t>
            </a:r>
            <a:r>
              <a:rPr lang="th-TH"/>
              <a:t>จะไปสร้าง </a:t>
            </a:r>
            <a:r>
              <a:rPr lang="en-US"/>
              <a:t>HANA View </a:t>
            </a:r>
          </a:p>
        </p:txBody>
      </p:sp>
      <p:sp>
        <p:nvSpPr>
          <p:cNvPr id="4" name="Slide Number Placeholder 3"/>
          <p:cNvSpPr>
            <a:spLocks noGrp="1"/>
          </p:cNvSpPr>
          <p:nvPr>
            <p:ph type="sldNum" sz="quarter" idx="10"/>
          </p:nvPr>
        </p:nvSpPr>
        <p:spPr/>
        <p:txBody>
          <a:bodyPr/>
          <a:lstStyle/>
          <a:p>
            <a:pPr>
              <a:defRPr/>
            </a:pPr>
            <a:fld id="{117D097B-CA73-455F-8C70-977466CAF67C}" type="slidenum">
              <a:rPr lang="en-US" smtClean="0"/>
              <a:pPr>
                <a:defRPr/>
              </a:pPr>
              <a:t>111</a:t>
            </a:fld>
            <a:endParaRPr lang="en-US"/>
          </a:p>
        </p:txBody>
      </p:sp>
    </p:spTree>
    <p:extLst>
      <p:ext uri="{BB962C8B-B14F-4D97-AF65-F5344CB8AC3E}">
        <p14:creationId xmlns:p14="http://schemas.microsoft.com/office/powerpoint/2010/main" val="2173803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59683E-9001-4FDD-890C-009D3EC26687}"/>
              </a:ext>
            </a:extLst>
          </p:cNvPr>
          <p:cNvSpPr>
            <a:spLocks noGrp="1"/>
          </p:cNvSpPr>
          <p:nvPr>
            <p:ph type="title"/>
          </p:nvPr>
        </p:nvSpPr>
        <p:spPr>
          <a:xfrm>
            <a:off x="0" y="685800"/>
            <a:ext cx="8415130" cy="952500"/>
          </a:xfrm>
          <a:prstGeom prst="rect">
            <a:avLst/>
          </a:prstGeom>
          <a:solidFill>
            <a:schemeClr val="tx1">
              <a:alpha val="75000"/>
            </a:schemeClr>
          </a:solidFill>
        </p:spPr>
        <p:txBody>
          <a:bodyPr/>
          <a:lstStyle>
            <a:lvl1pPr>
              <a:defRPr b="1">
                <a:solidFill>
                  <a:schemeClr val="bg1"/>
                </a:solidFill>
              </a:defRPr>
            </a:lvl1pPr>
          </a:lstStyle>
          <a:p>
            <a:r>
              <a:rPr lang="en-US"/>
              <a:t>Click to edit Master title style</a:t>
            </a:r>
          </a:p>
        </p:txBody>
      </p:sp>
    </p:spTree>
    <p:extLst>
      <p:ext uri="{BB962C8B-B14F-4D97-AF65-F5344CB8AC3E}">
        <p14:creationId xmlns:p14="http://schemas.microsoft.com/office/powerpoint/2010/main" val="2543236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35212F4-56AC-425F-B624-6A51B4ABDB8F}"/>
              </a:ext>
            </a:extLst>
          </p:cNvPr>
          <p:cNvSpPr>
            <a:spLocks noGrp="1"/>
          </p:cNvSpPr>
          <p:nvPr>
            <p:ph idx="1"/>
          </p:nvPr>
        </p:nvSpPr>
        <p:spPr>
          <a:xfrm>
            <a:off x="838200" y="1215342"/>
            <a:ext cx="10515600" cy="4961621"/>
          </a:xfrm>
          <a:prstGeom prst="rect">
            <a:avLst/>
          </a:prstGeom>
        </p:spPr>
        <p:txBody>
          <a:bodyPr/>
          <a:lstStyle>
            <a:lvl1pPr marL="342900" indent="-342900">
              <a:buFont typeface="Wingdings" panose="05000000000000000000" pitchFamily="2" charset="2"/>
              <a:buChar char="Ø"/>
              <a:defRPr sz="2000" b="1">
                <a:solidFill>
                  <a:schemeClr val="accent1">
                    <a:lumMod val="75000"/>
                  </a:schemeClr>
                </a:solidFill>
                <a:latin typeface="Verdana" panose="020B0604030504040204" pitchFamily="34" charset="0"/>
                <a:ea typeface="Verdana" panose="020B0604030504040204" pitchFamily="34" charset="0"/>
              </a:defRPr>
            </a:lvl1pPr>
            <a:lvl2pPr marL="742950" indent="-285750">
              <a:buFont typeface="Wingdings" panose="05000000000000000000" pitchFamily="2" charset="2"/>
              <a:buChar char="§"/>
              <a:defRPr sz="1600">
                <a:solidFill>
                  <a:schemeClr val="accent1"/>
                </a:solidFill>
                <a:latin typeface="Verdana" panose="020B0604030504040204" pitchFamily="34" charset="0"/>
                <a:ea typeface="Verdana" panose="020B0604030504040204" pitchFamily="34" charset="0"/>
              </a:defRPr>
            </a:lvl2pPr>
            <a:lvl3pPr marL="1143000" indent="-228600">
              <a:buFont typeface="Wingdings" panose="05000000000000000000" pitchFamily="2" charset="2"/>
              <a:buChar char="§"/>
              <a:defRPr sz="1500">
                <a:solidFill>
                  <a:schemeClr val="accent1"/>
                </a:solidFill>
                <a:latin typeface="Verdana" panose="020B0604030504040204" pitchFamily="34" charset="0"/>
                <a:ea typeface="Verdana" panose="020B0604030504040204" pitchFamily="34" charset="0"/>
              </a:defRPr>
            </a:lvl3pPr>
            <a:lvl4pPr marL="1600200" indent="-228600">
              <a:buFont typeface="Wingdings" panose="05000000000000000000" pitchFamily="2" charset="2"/>
              <a:buChar char="§"/>
              <a:defRPr sz="1400">
                <a:solidFill>
                  <a:schemeClr val="accent1"/>
                </a:solidFill>
                <a:latin typeface="Verdana" panose="020B0604030504040204" pitchFamily="34" charset="0"/>
                <a:ea typeface="Verdana" panose="020B0604030504040204" pitchFamily="34" charset="0"/>
              </a:defRPr>
            </a:lvl4pPr>
            <a:lvl5pPr marL="2057400" indent="-228600">
              <a:buFont typeface="Wingdings" panose="05000000000000000000" pitchFamily="2" charset="2"/>
              <a:buChar char="§"/>
              <a:defRPr sz="1300">
                <a:solidFill>
                  <a:schemeClr val="accent1"/>
                </a:solidFill>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5" name="Rectangle 4">
            <a:extLst>
              <a:ext uri="{FF2B5EF4-FFF2-40B4-BE49-F238E27FC236}">
                <a16:creationId xmlns:a16="http://schemas.microsoft.com/office/drawing/2014/main" id="{806DA481-7E5E-486F-8C30-9DFDD0E71D90}"/>
              </a:ext>
            </a:extLst>
          </p:cNvPr>
          <p:cNvSpPr/>
          <p:nvPr userDrawn="1"/>
        </p:nvSpPr>
        <p:spPr>
          <a:xfrm>
            <a:off x="0" y="0"/>
            <a:ext cx="12192000" cy="7747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9E4163C-59E0-4E52-BBB7-4A7DCE092997}"/>
              </a:ext>
            </a:extLst>
          </p:cNvPr>
          <p:cNvSpPr>
            <a:spLocks noGrp="1"/>
          </p:cNvSpPr>
          <p:nvPr>
            <p:ph type="title" hasCustomPrompt="1"/>
          </p:nvPr>
        </p:nvSpPr>
        <p:spPr>
          <a:xfrm>
            <a:off x="811398" y="1"/>
            <a:ext cx="10567492" cy="774700"/>
          </a:xfrm>
        </p:spPr>
        <p:txBody>
          <a:bodyPr tIns="91440">
            <a:normAutofit/>
          </a:bodyPr>
          <a:lstStyle>
            <a:lvl1pPr algn="l">
              <a:defRPr sz="2500" b="1">
                <a:solidFill>
                  <a:schemeClr val="tx2">
                    <a:lumMod val="60000"/>
                    <a:lumOff val="40000"/>
                  </a:schemeClr>
                </a:solidFill>
                <a:latin typeface="Verdana" panose="020B0604030504040204" pitchFamily="34" charset="0"/>
                <a:ea typeface="Verdana" panose="020B0604030504040204" pitchFamily="34" charset="0"/>
                <a:cs typeface="Calibri" panose="020F0502020204030204" pitchFamily="34" charset="0"/>
              </a:defRPr>
            </a:lvl1pPr>
          </a:lstStyle>
          <a:p>
            <a:r>
              <a:rPr lang="en-US" noProof="0"/>
              <a:t>Insert page title</a:t>
            </a:r>
            <a:endParaRPr lang="en-US"/>
          </a:p>
        </p:txBody>
      </p:sp>
    </p:spTree>
    <p:extLst>
      <p:ext uri="{BB962C8B-B14F-4D97-AF65-F5344CB8AC3E}">
        <p14:creationId xmlns:p14="http://schemas.microsoft.com/office/powerpoint/2010/main" val="327560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over_E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4337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Text Box 8"/>
          <p:cNvSpPr txBox="1">
            <a:spLocks noChangeAspect="1" noChangeArrowheads="1"/>
          </p:cNvSpPr>
          <p:nvPr userDrawn="1"/>
        </p:nvSpPr>
        <p:spPr bwMode="auto">
          <a:xfrm>
            <a:off x="11664952" y="6624638"/>
            <a:ext cx="323849" cy="233362"/>
          </a:xfrm>
          <a:prstGeom prst="rect">
            <a:avLst/>
          </a:prstGeom>
          <a:solidFill>
            <a:schemeClr val="accent1">
              <a:alpha val="70000"/>
            </a:schemeClr>
          </a:solidFill>
          <a:ln>
            <a:noFill/>
          </a:ln>
          <a:effectLst/>
        </p:spPr>
        <p:txBody>
          <a:bodyPr lIns="0" tIns="0" rIns="0" bIns="0" anchor="ctr" anchorCtr="1"/>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auto" hangingPunct="1">
              <a:spcBef>
                <a:spcPct val="50000"/>
              </a:spcBef>
              <a:spcAft>
                <a:spcPts val="0"/>
              </a:spcAft>
              <a:defRPr/>
            </a:pPr>
            <a:fld id="{CE2BF234-E3C7-4E84-88A7-F687071AD395}" type="slidenum">
              <a:rPr lang="en-US" sz="800" smtClean="0">
                <a:solidFill>
                  <a:prstClr val="white"/>
                </a:solidFill>
              </a:rPr>
              <a:pPr algn="ctr" eaLnBrk="1" fontAlgn="auto" hangingPunct="1">
                <a:spcBef>
                  <a:spcPct val="50000"/>
                </a:spcBef>
                <a:spcAft>
                  <a:spcPts val="0"/>
                </a:spcAft>
                <a:defRPr/>
              </a:pPr>
              <a:t>‹#›</a:t>
            </a:fld>
            <a:endParaRPr lang="en-SG" sz="1050">
              <a:solidFill>
                <a:prstClr val="white"/>
              </a:solidFill>
            </a:endParaRPr>
          </a:p>
        </p:txBody>
      </p:sp>
      <p:sp>
        <p:nvSpPr>
          <p:cNvPr id="8" name="TextBox 33"/>
          <p:cNvSpPr txBox="1">
            <a:spLocks noChangeArrowheads="1"/>
          </p:cNvSpPr>
          <p:nvPr userDrawn="1"/>
        </p:nvSpPr>
        <p:spPr bwMode="black">
          <a:xfrm>
            <a:off x="11566724" y="4976814"/>
            <a:ext cx="19771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71973" bIns="0">
            <a:spAutoFit/>
          </a:bodyPr>
          <a:lstStyle>
            <a:lvl1pPr marL="93663" indent="-93663" eaLnBrk="0" hangingPunct="0">
              <a:defRPr sz="1600">
                <a:solidFill>
                  <a:schemeClr val="tx1"/>
                </a:solidFill>
                <a:latin typeface="Arial" pitchFamily="34" charset="0"/>
                <a:ea typeface="Arial Unicode MS" pitchFamily="34" charset="-128"/>
                <a:cs typeface="Arial Unicode MS" pitchFamily="34" charset="-128"/>
              </a:defRPr>
            </a:lvl1pPr>
            <a:lvl2pPr marL="742950" indent="-285750" eaLnBrk="0" hangingPunct="0">
              <a:defRPr sz="1600">
                <a:solidFill>
                  <a:schemeClr val="tx1"/>
                </a:solidFill>
                <a:latin typeface="Arial" pitchFamily="34" charset="0"/>
                <a:ea typeface="Arial Unicode MS" pitchFamily="34" charset="-128"/>
                <a:cs typeface="Arial Unicode MS" pitchFamily="34" charset="-128"/>
              </a:defRPr>
            </a:lvl2pPr>
            <a:lvl3pPr marL="1143000" indent="-228600" eaLnBrk="0" hangingPunct="0">
              <a:defRPr sz="1600">
                <a:solidFill>
                  <a:schemeClr val="tx1"/>
                </a:solidFill>
                <a:latin typeface="Arial" pitchFamily="34" charset="0"/>
                <a:ea typeface="Arial Unicode MS" pitchFamily="34" charset="-128"/>
                <a:cs typeface="Arial Unicode MS" pitchFamily="34" charset="-128"/>
              </a:defRPr>
            </a:lvl3pPr>
            <a:lvl4pPr marL="1600200" indent="-228600" eaLnBrk="0" hangingPunct="0">
              <a:defRPr sz="1600">
                <a:solidFill>
                  <a:schemeClr val="tx1"/>
                </a:solidFill>
                <a:latin typeface="Arial" pitchFamily="34" charset="0"/>
                <a:ea typeface="Arial Unicode MS" pitchFamily="34" charset="-128"/>
                <a:cs typeface="Arial Unicode MS" pitchFamily="34" charset="-128"/>
              </a:defRPr>
            </a:lvl4pPr>
            <a:lvl5pPr marL="2057400" indent="-228600" eaLnBrk="0" hangingPunct="0">
              <a:defRPr sz="1600">
                <a:solidFill>
                  <a:schemeClr val="tx1"/>
                </a:solidFill>
                <a:latin typeface="Arial" pitchFamily="34" charset="0"/>
                <a:ea typeface="Arial Unicode MS" pitchFamily="34" charset="-128"/>
                <a:cs typeface="Arial Unicode MS" pitchFamily="34" charset="-128"/>
              </a:defRPr>
            </a:lvl5pPr>
            <a:lvl6pPr marL="25146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pitchFamily="34" charset="0"/>
                <a:ea typeface="Arial Unicode MS" pitchFamily="34" charset="-128"/>
                <a:cs typeface="Arial Unicode MS" pitchFamily="34" charset="-128"/>
              </a:defRPr>
            </a:lvl6pPr>
            <a:lvl7pPr marL="29718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pitchFamily="34" charset="0"/>
                <a:ea typeface="Arial Unicode MS" pitchFamily="34" charset="-128"/>
                <a:cs typeface="Arial Unicode MS" pitchFamily="34" charset="-128"/>
              </a:defRPr>
            </a:lvl7pPr>
            <a:lvl8pPr marL="34290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pitchFamily="34" charset="0"/>
                <a:ea typeface="Arial Unicode MS" pitchFamily="34" charset="-128"/>
                <a:cs typeface="Arial Unicode MS" pitchFamily="34" charset="-128"/>
              </a:defRPr>
            </a:lvl8pPr>
            <a:lvl9pPr marL="38862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pitchFamily="34" charset="0"/>
                <a:ea typeface="Arial Unicode MS" pitchFamily="34" charset="-128"/>
                <a:cs typeface="Arial Unicode MS" pitchFamily="34" charset="-128"/>
              </a:defRPr>
            </a:lvl9pPr>
          </a:lstStyle>
          <a:p>
            <a:pPr algn="r" eaLnBrk="1" hangingPunct="1">
              <a:buClr>
                <a:schemeClr val="accent2"/>
              </a:buClr>
              <a:buFont typeface="Arial" pitchFamily="34" charset="0"/>
              <a:buNone/>
              <a:defRPr/>
            </a:pPr>
            <a:fld id="{4ABAAAC2-CB05-4012-B766-62C4C028F119}" type="slidenum">
              <a:rPr lang="en-US" sz="800" smtClean="0">
                <a:solidFill>
                  <a:schemeClr val="bg1"/>
                </a:solidFill>
              </a:rPr>
              <a:pPr algn="r" eaLnBrk="1" hangingPunct="1">
                <a:buClr>
                  <a:schemeClr val="accent2"/>
                </a:buClr>
                <a:buFont typeface="Arial" pitchFamily="34" charset="0"/>
                <a:buNone/>
                <a:defRPr/>
              </a:pPr>
              <a:t>‹#›</a:t>
            </a:fld>
            <a:endParaRPr lang="en-US" sz="800">
              <a:solidFill>
                <a:schemeClr val="bg1"/>
              </a:solidFill>
            </a:endParaRPr>
          </a:p>
        </p:txBody>
      </p:sp>
    </p:spTree>
    <p:extLst>
      <p:ext uri="{BB962C8B-B14F-4D97-AF65-F5344CB8AC3E}">
        <p14:creationId xmlns:p14="http://schemas.microsoft.com/office/powerpoint/2010/main" val="172597419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hyperlink" Target="http://sesapaptt01.cpall.co.th:8000/sap/public/bc/abap/docu?input=concat&amp;format=standard&amp;object=ABENCDS_F1_SQL_FUNCTIONS_CHARACTER&amp;sap-language=EN&amp;sap-client=100&amp;version=X&amp;tree=x"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esapaptt01.cpall.co.th:8000/sap/public/bc/abap/docu?input=concat&amp;format=standard&amp;object=abencds_f1_conv_func_unit_curr&amp;sap-language=EN&amp;sap-client=100&amp;version=X&amp;tree=X"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05.xml.rels><?xml version="1.0" encoding="UTF-8" standalone="yes"?>
<Relationships xmlns="http://schemas.openxmlformats.org/package/2006/relationships"><Relationship Id="rId3" Type="http://schemas.openxmlformats.org/officeDocument/2006/relationships/hyperlink" Target="http://sesapaptt01.cpall.co.th:8000/sap/public/bc/abap/docu?input=concat&amp;format=standard&amp;object=abencds_f1_conv_func_unit_curr&amp;sap-language=EN&amp;sap-client=100&amp;version=X&amp;tree=X"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0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1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12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60.png"/></Relationships>
</file>

<file path=ppt/slides/_rels/slide12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58.png"/></Relationships>
</file>

<file path=ppt/slides/_rels/slide12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12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3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3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4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4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53.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1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hyperlink" Target="https://tools.hana.ondemand.com/#abap"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hyperlink" Target="Eclipse.org/download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tools.hana.ondemand.com/lates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6.xml.rels><?xml version="1.0" encoding="UTF-8" standalone="yes"?>
<Relationships xmlns="http://schemas.openxmlformats.org/package/2006/relationships"><Relationship Id="rId3" Type="http://schemas.openxmlformats.org/officeDocument/2006/relationships/hyperlink" Target="adt://TT1/sap/bc/adt/programs/programs/ztrain00_cds_02"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35A8A3-A01A-485E-B132-02C7BAAE9C00}"/>
              </a:ext>
            </a:extLst>
          </p:cNvPr>
          <p:cNvSpPr>
            <a:spLocks noGrp="1"/>
          </p:cNvSpPr>
          <p:nvPr>
            <p:ph type="body" sz="quarter" idx="4294967295"/>
          </p:nvPr>
        </p:nvSpPr>
        <p:spPr>
          <a:xfrm>
            <a:off x="811398" y="4427034"/>
            <a:ext cx="10567492" cy="1315313"/>
          </a:xfrm>
        </p:spPr>
        <p:txBody>
          <a:bodyPr/>
          <a:lstStyle/>
          <a:p>
            <a:pPr marL="0" indent="0" algn="ctr">
              <a:buNone/>
            </a:pPr>
            <a:r>
              <a:rPr lang="en-US" b="1">
                <a:solidFill>
                  <a:schemeClr val="accent1"/>
                </a:solidFill>
              </a:rPr>
              <a:t>ABAP Core Data Services (ABAP CDS)</a:t>
            </a:r>
          </a:p>
        </p:txBody>
      </p:sp>
      <p:sp>
        <p:nvSpPr>
          <p:cNvPr id="9" name="Presentation Title">
            <a:extLst>
              <a:ext uri="{FF2B5EF4-FFF2-40B4-BE49-F238E27FC236}">
                <a16:creationId xmlns:a16="http://schemas.microsoft.com/office/drawing/2014/main" id="{66587C49-40DB-4A77-A4D8-C3F1C1D03C20}"/>
              </a:ext>
            </a:extLst>
          </p:cNvPr>
          <p:cNvSpPr>
            <a:spLocks noGrp="1"/>
          </p:cNvSpPr>
          <p:nvPr>
            <p:ph type="title"/>
          </p:nvPr>
        </p:nvSpPr>
        <p:spPr bwMode="gray"/>
        <p:txBody>
          <a:bodyPr/>
          <a:lstStyle/>
          <a:p>
            <a:pPr algn="ctr"/>
            <a:r>
              <a:rPr lang="nn-NO">
                <a:solidFill>
                  <a:schemeClr val="tx2">
                    <a:lumMod val="60000"/>
                    <a:lumOff val="40000"/>
                  </a:schemeClr>
                </a:solidFill>
                <a:latin typeface="Verdana" panose="020B0604030504040204" pitchFamily="34" charset="0"/>
                <a:ea typeface="Verdana" panose="020B0604030504040204" pitchFamily="34" charset="0"/>
              </a:rPr>
              <a:t>ABAP Core Data Services (ABAP CDS)</a:t>
            </a:r>
            <a:endParaRPr lang="de-DE" sz="2600">
              <a:solidFill>
                <a:schemeClr val="accent5">
                  <a:lumMod val="75000"/>
                </a:schemeClr>
              </a:solidFill>
            </a:endParaRPr>
          </a:p>
        </p:txBody>
      </p:sp>
    </p:spTree>
    <p:extLst>
      <p:ext uri="{BB962C8B-B14F-4D97-AF65-F5344CB8AC3E}">
        <p14:creationId xmlns:p14="http://schemas.microsoft.com/office/powerpoint/2010/main" val="328637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DB07DE-F03C-4044-9AC7-D921AAB4AB3D}"/>
              </a:ext>
            </a:extLst>
          </p:cNvPr>
          <p:cNvSpPr>
            <a:spLocks noGrp="1"/>
          </p:cNvSpPr>
          <p:nvPr>
            <p:ph idx="1"/>
          </p:nvPr>
        </p:nvSpPr>
        <p:spPr/>
        <p:txBody>
          <a:bodyPr/>
          <a:lstStyle/>
          <a:p>
            <a:r>
              <a:rPr lang="en-US"/>
              <a:t>ALV with Integrated Data Access (ALV IDA)</a:t>
            </a:r>
          </a:p>
          <a:p>
            <a:pPr lvl="1"/>
            <a:r>
              <a:rPr lang="en-US"/>
              <a:t>Display ALV using Class </a:t>
            </a:r>
            <a:r>
              <a:rPr lang="en-US" b="1"/>
              <a:t>CL_SALV_GUI_TABLE_IDA</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ABAP CDS View</a:t>
            </a:r>
            <a:br>
              <a:rPr lang="en-US"/>
            </a:br>
            <a:r>
              <a:rPr lang="en-US" sz="1300"/>
              <a:t>What would you gain from this course?</a:t>
            </a:r>
            <a:endParaRPr lang="en-US"/>
          </a:p>
        </p:txBody>
      </p:sp>
      <p:pic>
        <p:nvPicPr>
          <p:cNvPr id="4" name="Picture 3">
            <a:extLst>
              <a:ext uri="{FF2B5EF4-FFF2-40B4-BE49-F238E27FC236}">
                <a16:creationId xmlns:a16="http://schemas.microsoft.com/office/drawing/2014/main" id="{7AF801CD-7770-4332-9FCD-6D89D43B64FD}"/>
              </a:ext>
            </a:extLst>
          </p:cNvPr>
          <p:cNvPicPr>
            <a:picLocks noChangeAspect="1"/>
          </p:cNvPicPr>
          <p:nvPr/>
        </p:nvPicPr>
        <p:blipFill>
          <a:blip r:embed="rId3"/>
          <a:stretch>
            <a:fillRect/>
          </a:stretch>
        </p:blipFill>
        <p:spPr>
          <a:xfrm>
            <a:off x="608744" y="2588023"/>
            <a:ext cx="5486400" cy="3034904"/>
          </a:xfrm>
          <a:prstGeom prst="rect">
            <a:avLst/>
          </a:prstGeom>
        </p:spPr>
      </p:pic>
      <p:pic>
        <p:nvPicPr>
          <p:cNvPr id="11" name="Picture 10">
            <a:extLst>
              <a:ext uri="{FF2B5EF4-FFF2-40B4-BE49-F238E27FC236}">
                <a16:creationId xmlns:a16="http://schemas.microsoft.com/office/drawing/2014/main" id="{61EEF8C0-58A9-4E14-9820-E0F7A65A2D91}"/>
              </a:ext>
            </a:extLst>
          </p:cNvPr>
          <p:cNvPicPr>
            <a:picLocks noChangeAspect="1"/>
          </p:cNvPicPr>
          <p:nvPr/>
        </p:nvPicPr>
        <p:blipFill>
          <a:blip r:embed="rId4"/>
          <a:stretch>
            <a:fillRect/>
          </a:stretch>
        </p:blipFill>
        <p:spPr>
          <a:xfrm>
            <a:off x="6096856" y="2570731"/>
            <a:ext cx="5486400" cy="2111969"/>
          </a:xfrm>
          <a:prstGeom prst="rect">
            <a:avLst/>
          </a:prstGeom>
        </p:spPr>
      </p:pic>
    </p:spTree>
    <p:extLst>
      <p:ext uri="{BB962C8B-B14F-4D97-AF65-F5344CB8AC3E}">
        <p14:creationId xmlns:p14="http://schemas.microsoft.com/office/powerpoint/2010/main" val="41116030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E4F16E-8BA6-4109-9053-2D0F4C6B6604}"/>
              </a:ext>
            </a:extLst>
          </p:cNvPr>
          <p:cNvSpPr>
            <a:spLocks noGrp="1"/>
          </p:cNvSpPr>
          <p:nvPr>
            <p:ph idx="1"/>
          </p:nvPr>
        </p:nvSpPr>
        <p:spPr/>
        <p:txBody>
          <a:bodyPr/>
          <a:lstStyle/>
          <a:p>
            <a:r>
              <a:rPr lang="en-US"/>
              <a:t>String Functions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String Functions</a:t>
            </a:r>
            <a:br>
              <a:rPr lang="en-US"/>
            </a:br>
            <a:r>
              <a:rPr lang="en-US" sz="1300"/>
              <a:t>More Features in ABAP CDS View</a:t>
            </a:r>
            <a:endParaRPr lang="en-US"/>
          </a:p>
        </p:txBody>
      </p:sp>
      <p:pic>
        <p:nvPicPr>
          <p:cNvPr id="3" name="Picture 2">
            <a:hlinkClick r:id="rId3"/>
            <a:extLst>
              <a:ext uri="{FF2B5EF4-FFF2-40B4-BE49-F238E27FC236}">
                <a16:creationId xmlns:a16="http://schemas.microsoft.com/office/drawing/2014/main" id="{4CC6776B-A99A-49F6-969D-9CC4910B0D73}"/>
              </a:ext>
            </a:extLst>
          </p:cNvPr>
          <p:cNvPicPr>
            <a:picLocks noChangeAspect="1"/>
          </p:cNvPicPr>
          <p:nvPr/>
        </p:nvPicPr>
        <p:blipFill>
          <a:blip r:embed="rId4"/>
          <a:stretch>
            <a:fillRect/>
          </a:stretch>
        </p:blipFill>
        <p:spPr>
          <a:xfrm>
            <a:off x="1317158" y="1741260"/>
            <a:ext cx="9555971" cy="4435703"/>
          </a:xfrm>
          <a:prstGeom prst="rect">
            <a:avLst/>
          </a:prstGeom>
        </p:spPr>
      </p:pic>
    </p:spTree>
    <p:extLst>
      <p:ext uri="{BB962C8B-B14F-4D97-AF65-F5344CB8AC3E}">
        <p14:creationId xmlns:p14="http://schemas.microsoft.com/office/powerpoint/2010/main" val="21221935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25FB81-0415-4828-99BE-7EF1E6DCF586}"/>
              </a:ext>
            </a:extLst>
          </p:cNvPr>
          <p:cNvSpPr>
            <a:spLocks noGrp="1"/>
          </p:cNvSpPr>
          <p:nvPr>
            <p:ph idx="1"/>
          </p:nvPr>
        </p:nvSpPr>
        <p:spPr/>
        <p:txBody>
          <a:bodyPr/>
          <a:lstStyle/>
          <a:p>
            <a:r>
              <a:rPr lang="en-US"/>
              <a:t>Exercise 06 – String Functions</a:t>
            </a:r>
          </a:p>
          <a:p>
            <a:pPr lvl="1"/>
            <a:r>
              <a:rPr lang="en-US"/>
              <a:t>Modify ABAP CDS View ‘ZI_TRAIN</a:t>
            </a:r>
            <a:r>
              <a:rPr lang="en-US" b="1"/>
              <a:t>XX</a:t>
            </a:r>
            <a:r>
              <a:rPr lang="en-US"/>
              <a:t>_MORE_01’</a:t>
            </a:r>
          </a:p>
          <a:p>
            <a:pPr lvl="2"/>
            <a:r>
              <a:rPr lang="en-US"/>
              <a:t>Add fields</a:t>
            </a:r>
          </a:p>
          <a:p>
            <a:pPr lvl="3"/>
            <a:r>
              <a:rPr lang="en-US"/>
              <a:t>SLENGTH	</a:t>
            </a:r>
          </a:p>
          <a:p>
            <a:pPr lvl="3"/>
            <a:r>
              <a:rPr lang="en-US"/>
              <a:t>SLTRIM		</a:t>
            </a:r>
          </a:p>
          <a:p>
            <a:pPr lvl="3"/>
            <a:r>
              <a:rPr lang="en-US"/>
              <a:t>SLENGTH_LTRIM</a:t>
            </a:r>
          </a:p>
          <a:p>
            <a:pPr lvl="3"/>
            <a:r>
              <a:rPr lang="en-US"/>
              <a:t>SRPAD</a:t>
            </a:r>
          </a:p>
          <a:p>
            <a:pPr lvl="3"/>
            <a:r>
              <a:rPr lang="en-US"/>
              <a:t>SLEFT</a:t>
            </a:r>
          </a:p>
          <a:p>
            <a:pPr lvl="3"/>
            <a:r>
              <a:rPr lang="en-US"/>
              <a:t>SRIGHT</a:t>
            </a:r>
          </a:p>
          <a:p>
            <a:pPr lvl="3"/>
            <a:r>
              <a:rPr lang="en-US"/>
              <a:t>SSUBSTRING</a:t>
            </a:r>
          </a:p>
          <a:p>
            <a:pPr lvl="3"/>
            <a:r>
              <a:rPr lang="en-US"/>
              <a:t>SCONCAT</a:t>
            </a:r>
          </a:p>
          <a:p>
            <a:pPr lvl="3"/>
            <a:r>
              <a:rPr lang="en-US"/>
              <a:t>SCONCAT_WSPACE</a:t>
            </a:r>
          </a:p>
          <a:p>
            <a:pPr lvl="3"/>
            <a:r>
              <a:rPr lang="en-US"/>
              <a:t>SREPLACE</a:t>
            </a:r>
          </a:p>
          <a:p>
            <a:pPr lvl="1"/>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06 – String Functions</a:t>
            </a:r>
            <a:br>
              <a:rPr lang="en-US"/>
            </a:br>
            <a:r>
              <a:rPr lang="en-US" sz="1300"/>
              <a:t>More Features in ABAP CDS View</a:t>
            </a:r>
            <a:endParaRPr lang="en-US"/>
          </a:p>
        </p:txBody>
      </p:sp>
      <p:pic>
        <p:nvPicPr>
          <p:cNvPr id="3" name="Picture 2">
            <a:extLst>
              <a:ext uri="{FF2B5EF4-FFF2-40B4-BE49-F238E27FC236}">
                <a16:creationId xmlns:a16="http://schemas.microsoft.com/office/drawing/2014/main" id="{1DB969BA-8C07-4559-B12A-365D63B1A176}"/>
              </a:ext>
            </a:extLst>
          </p:cNvPr>
          <p:cNvPicPr>
            <a:picLocks noChangeAspect="1"/>
          </p:cNvPicPr>
          <p:nvPr/>
        </p:nvPicPr>
        <p:blipFill>
          <a:blip r:embed="rId3"/>
          <a:stretch>
            <a:fillRect/>
          </a:stretch>
        </p:blipFill>
        <p:spPr>
          <a:xfrm>
            <a:off x="5552051" y="2197269"/>
            <a:ext cx="4527783" cy="3708591"/>
          </a:xfrm>
          <a:prstGeom prst="rect">
            <a:avLst/>
          </a:prstGeom>
        </p:spPr>
      </p:pic>
    </p:spTree>
    <p:extLst>
      <p:ext uri="{BB962C8B-B14F-4D97-AF65-F5344CB8AC3E}">
        <p14:creationId xmlns:p14="http://schemas.microsoft.com/office/powerpoint/2010/main" val="5215803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8BC5BF83-26E9-4958-A419-C611483D9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865" y="2987048"/>
            <a:ext cx="7427342" cy="159520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68098DAF-8978-4889-ACE2-0C806CE025A5}"/>
              </a:ext>
            </a:extLst>
          </p:cNvPr>
          <p:cNvSpPr>
            <a:spLocks noGrp="1"/>
          </p:cNvSpPr>
          <p:nvPr>
            <p:ph idx="1"/>
          </p:nvPr>
        </p:nvSpPr>
        <p:spPr/>
        <p:txBody>
          <a:bodyPr/>
          <a:lstStyle/>
          <a:p>
            <a:r>
              <a:rPr lang="en-US"/>
              <a:t>Preview</a:t>
            </a:r>
          </a:p>
          <a:p>
            <a:pPr lvl="1"/>
            <a:r>
              <a:rPr lang="en-US"/>
              <a:t>Right-click &gt; </a:t>
            </a:r>
            <a:r>
              <a:rPr lang="en-US" i="1"/>
              <a:t>Open in Project </a:t>
            </a:r>
            <a:r>
              <a:rPr lang="en-US"/>
              <a:t>&gt; Test client &gt; Execute (F8)</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06 – String Functions</a:t>
            </a:r>
            <a:br>
              <a:rPr lang="en-US"/>
            </a:br>
            <a:r>
              <a:rPr lang="en-US" sz="1300"/>
              <a:t>More Features in ABAP CDS View</a:t>
            </a:r>
            <a:endParaRPr lang="en-US"/>
          </a:p>
        </p:txBody>
      </p:sp>
      <p:pic>
        <p:nvPicPr>
          <p:cNvPr id="4" name="Picture 3">
            <a:extLst>
              <a:ext uri="{FF2B5EF4-FFF2-40B4-BE49-F238E27FC236}">
                <a16:creationId xmlns:a16="http://schemas.microsoft.com/office/drawing/2014/main" id="{E3AB90A0-CB6F-4184-97D2-32F708821BA6}"/>
              </a:ext>
            </a:extLst>
          </p:cNvPr>
          <p:cNvPicPr>
            <a:picLocks noChangeAspect="1"/>
          </p:cNvPicPr>
          <p:nvPr/>
        </p:nvPicPr>
        <p:blipFill>
          <a:blip r:embed="rId4"/>
          <a:stretch>
            <a:fillRect/>
          </a:stretch>
        </p:blipFill>
        <p:spPr>
          <a:xfrm>
            <a:off x="811398" y="2151647"/>
            <a:ext cx="4527783" cy="3708591"/>
          </a:xfrm>
          <a:prstGeom prst="rect">
            <a:avLst/>
          </a:prstGeom>
        </p:spPr>
      </p:pic>
    </p:spTree>
    <p:extLst>
      <p:ext uri="{BB962C8B-B14F-4D97-AF65-F5344CB8AC3E}">
        <p14:creationId xmlns:p14="http://schemas.microsoft.com/office/powerpoint/2010/main" val="11304704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B8330C1-3060-46B0-A0C9-7D83309C9A12}"/>
              </a:ext>
            </a:extLst>
          </p:cNvPr>
          <p:cNvSpPr>
            <a:spLocks noGrp="1"/>
          </p:cNvSpPr>
          <p:nvPr>
            <p:ph idx="1"/>
          </p:nvPr>
        </p:nvSpPr>
        <p:spPr/>
        <p:txBody>
          <a:bodyPr/>
          <a:lstStyle/>
          <a:p>
            <a:r>
              <a:rPr lang="en-US"/>
              <a:t>Currency and Unit Conversion</a:t>
            </a:r>
          </a:p>
          <a:p>
            <a:pPr lvl="1"/>
            <a:r>
              <a:rPr lang="en-US"/>
              <a:t>CURRENCY_CONVERSION</a:t>
            </a:r>
          </a:p>
          <a:p>
            <a:pPr lvl="2"/>
            <a:r>
              <a:rPr lang="en-US"/>
              <a:t>Able to convert only exchange rate exists in TCURR</a:t>
            </a:r>
          </a:p>
          <a:p>
            <a:pPr lvl="1"/>
            <a:r>
              <a:rPr lang="en-US"/>
              <a:t>UNIT_CONVERSION</a:t>
            </a:r>
          </a:p>
          <a:p>
            <a:pPr lvl="2"/>
            <a:r>
              <a:rPr lang="en-US"/>
              <a:t>Convert quantity only the same dimensions e.g., ‘G’&lt;-&gt;’KG’, ‘CM’&lt;-&gt;’M’</a:t>
            </a:r>
          </a:p>
          <a:p>
            <a:pPr lvl="2"/>
            <a:r>
              <a:rPr lang="en-US"/>
              <a:t>Not material unit conversion (MARM)</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Currency and Unit Conversion</a:t>
            </a:r>
            <a:br>
              <a:rPr lang="en-US"/>
            </a:br>
            <a:r>
              <a:rPr lang="en-US" sz="1300"/>
              <a:t>More Features in ABAP CDS View</a:t>
            </a:r>
            <a:endParaRPr lang="en-US"/>
          </a:p>
        </p:txBody>
      </p:sp>
      <p:pic>
        <p:nvPicPr>
          <p:cNvPr id="4" name="Picture 3">
            <a:extLst>
              <a:ext uri="{FF2B5EF4-FFF2-40B4-BE49-F238E27FC236}">
                <a16:creationId xmlns:a16="http://schemas.microsoft.com/office/drawing/2014/main" id="{E00D88B2-88B9-4906-B85A-57CF033D86CF}"/>
              </a:ext>
            </a:extLst>
          </p:cNvPr>
          <p:cNvPicPr>
            <a:picLocks noChangeAspect="1"/>
          </p:cNvPicPr>
          <p:nvPr/>
        </p:nvPicPr>
        <p:blipFill>
          <a:blip r:embed="rId3"/>
          <a:stretch>
            <a:fillRect/>
          </a:stretch>
        </p:blipFill>
        <p:spPr>
          <a:xfrm>
            <a:off x="3828077" y="3159288"/>
            <a:ext cx="4534133" cy="3017675"/>
          </a:xfrm>
          <a:prstGeom prst="rect">
            <a:avLst/>
          </a:prstGeom>
        </p:spPr>
      </p:pic>
    </p:spTree>
    <p:extLst>
      <p:ext uri="{BB962C8B-B14F-4D97-AF65-F5344CB8AC3E}">
        <p14:creationId xmlns:p14="http://schemas.microsoft.com/office/powerpoint/2010/main" val="14962825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8E756EB-BE8D-41C2-9982-3EF3A8B91932}"/>
              </a:ext>
            </a:extLst>
          </p:cNvPr>
          <p:cNvSpPr>
            <a:spLocks noGrp="1"/>
          </p:cNvSpPr>
          <p:nvPr>
            <p:ph idx="1"/>
          </p:nvPr>
        </p:nvSpPr>
        <p:spPr/>
        <p:txBody>
          <a:bodyPr/>
          <a:lstStyle/>
          <a:p>
            <a:r>
              <a:rPr lang="en-US"/>
              <a:t>Currency Conversion</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Currency and Unit Conversion</a:t>
            </a:r>
            <a:br>
              <a:rPr lang="en-US"/>
            </a:br>
            <a:r>
              <a:rPr lang="en-US" sz="1300"/>
              <a:t>More Features in ABAP CDS View</a:t>
            </a:r>
            <a:endParaRPr lang="en-US"/>
          </a:p>
        </p:txBody>
      </p:sp>
      <p:pic>
        <p:nvPicPr>
          <p:cNvPr id="10" name="Picture 9">
            <a:hlinkClick r:id="rId3"/>
            <a:extLst>
              <a:ext uri="{FF2B5EF4-FFF2-40B4-BE49-F238E27FC236}">
                <a16:creationId xmlns:a16="http://schemas.microsoft.com/office/drawing/2014/main" id="{CB771D0C-FA35-47AB-A9BB-1859425B2E6D}"/>
              </a:ext>
            </a:extLst>
          </p:cNvPr>
          <p:cNvPicPr>
            <a:picLocks noChangeAspect="1"/>
          </p:cNvPicPr>
          <p:nvPr/>
        </p:nvPicPr>
        <p:blipFill>
          <a:blip r:embed="rId4"/>
          <a:stretch>
            <a:fillRect/>
          </a:stretch>
        </p:blipFill>
        <p:spPr>
          <a:xfrm>
            <a:off x="1839155" y="1706333"/>
            <a:ext cx="8511978" cy="3352973"/>
          </a:xfrm>
          <a:prstGeom prst="rect">
            <a:avLst/>
          </a:prstGeom>
        </p:spPr>
      </p:pic>
      <p:pic>
        <p:nvPicPr>
          <p:cNvPr id="12" name="Picture 11">
            <a:extLst>
              <a:ext uri="{FF2B5EF4-FFF2-40B4-BE49-F238E27FC236}">
                <a16:creationId xmlns:a16="http://schemas.microsoft.com/office/drawing/2014/main" id="{359B5E3B-D2E3-4203-B960-12719887CAB5}"/>
              </a:ext>
            </a:extLst>
          </p:cNvPr>
          <p:cNvPicPr>
            <a:picLocks noChangeAspect="1"/>
          </p:cNvPicPr>
          <p:nvPr/>
        </p:nvPicPr>
        <p:blipFill>
          <a:blip r:embed="rId5"/>
          <a:stretch>
            <a:fillRect/>
          </a:stretch>
        </p:blipFill>
        <p:spPr>
          <a:xfrm>
            <a:off x="4183696" y="5151667"/>
            <a:ext cx="3822896" cy="1117657"/>
          </a:xfrm>
          <a:prstGeom prst="rect">
            <a:avLst/>
          </a:prstGeom>
        </p:spPr>
      </p:pic>
    </p:spTree>
    <p:extLst>
      <p:ext uri="{BB962C8B-B14F-4D97-AF65-F5344CB8AC3E}">
        <p14:creationId xmlns:p14="http://schemas.microsoft.com/office/powerpoint/2010/main" val="15481441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EBF437-1BFB-4BA9-BBB4-4DFB3F17C075}"/>
              </a:ext>
            </a:extLst>
          </p:cNvPr>
          <p:cNvSpPr>
            <a:spLocks noGrp="1"/>
          </p:cNvSpPr>
          <p:nvPr>
            <p:ph idx="1"/>
          </p:nvPr>
        </p:nvSpPr>
        <p:spPr/>
        <p:txBody>
          <a:bodyPr/>
          <a:lstStyle/>
          <a:p>
            <a:r>
              <a:rPr lang="en-US"/>
              <a:t>Unit Conversion</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Currency and Unit Conversion</a:t>
            </a:r>
            <a:br>
              <a:rPr lang="en-US"/>
            </a:br>
            <a:r>
              <a:rPr lang="en-US" sz="1300"/>
              <a:t>More Features in ABAP CDS View</a:t>
            </a:r>
            <a:endParaRPr lang="en-US"/>
          </a:p>
        </p:txBody>
      </p:sp>
      <p:pic>
        <p:nvPicPr>
          <p:cNvPr id="3" name="Picture 2">
            <a:hlinkClick r:id="rId3"/>
            <a:extLst>
              <a:ext uri="{FF2B5EF4-FFF2-40B4-BE49-F238E27FC236}">
                <a16:creationId xmlns:a16="http://schemas.microsoft.com/office/drawing/2014/main" id="{C6915F1A-3F87-4EAE-81B1-F1BAE5A983DF}"/>
              </a:ext>
            </a:extLst>
          </p:cNvPr>
          <p:cNvPicPr>
            <a:picLocks noChangeAspect="1"/>
          </p:cNvPicPr>
          <p:nvPr/>
        </p:nvPicPr>
        <p:blipFill>
          <a:blip r:embed="rId4"/>
          <a:stretch>
            <a:fillRect/>
          </a:stretch>
        </p:blipFill>
        <p:spPr>
          <a:xfrm>
            <a:off x="1827723" y="1709928"/>
            <a:ext cx="8534839" cy="2141330"/>
          </a:xfrm>
          <a:prstGeom prst="rect">
            <a:avLst/>
          </a:prstGeom>
        </p:spPr>
      </p:pic>
      <p:pic>
        <p:nvPicPr>
          <p:cNvPr id="7" name="Picture 6">
            <a:extLst>
              <a:ext uri="{FF2B5EF4-FFF2-40B4-BE49-F238E27FC236}">
                <a16:creationId xmlns:a16="http://schemas.microsoft.com/office/drawing/2014/main" id="{D668880B-F738-45E6-B3C5-C77AF48C1825}"/>
              </a:ext>
            </a:extLst>
          </p:cNvPr>
          <p:cNvPicPr>
            <a:picLocks noChangeAspect="1"/>
          </p:cNvPicPr>
          <p:nvPr/>
        </p:nvPicPr>
        <p:blipFill>
          <a:blip r:embed="rId5"/>
          <a:stretch>
            <a:fillRect/>
          </a:stretch>
        </p:blipFill>
        <p:spPr>
          <a:xfrm>
            <a:off x="4050337" y="4017714"/>
            <a:ext cx="4089610" cy="1130358"/>
          </a:xfrm>
          <a:prstGeom prst="rect">
            <a:avLst/>
          </a:prstGeom>
        </p:spPr>
      </p:pic>
    </p:spTree>
    <p:extLst>
      <p:ext uri="{BB962C8B-B14F-4D97-AF65-F5344CB8AC3E}">
        <p14:creationId xmlns:p14="http://schemas.microsoft.com/office/powerpoint/2010/main" val="11530505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06AA35-789D-4B2D-8CEB-7661A191E2DE}"/>
              </a:ext>
            </a:extLst>
          </p:cNvPr>
          <p:cNvSpPr>
            <a:spLocks noGrp="1"/>
          </p:cNvSpPr>
          <p:nvPr>
            <p:ph idx="1"/>
          </p:nvPr>
        </p:nvSpPr>
        <p:spPr/>
        <p:txBody>
          <a:bodyPr/>
          <a:lstStyle/>
          <a:p>
            <a:r>
              <a:rPr lang="en-US"/>
              <a:t>Exercise 07 – Currency and Unit Conversion</a:t>
            </a:r>
          </a:p>
          <a:p>
            <a:pPr lvl="1"/>
            <a:r>
              <a:rPr lang="en-US"/>
              <a:t>Modify ABAP CDS View ‘ZI_TRAIN</a:t>
            </a:r>
            <a:r>
              <a:rPr lang="en-US" b="1"/>
              <a:t>XX</a:t>
            </a:r>
            <a:r>
              <a:rPr lang="en-US"/>
              <a:t>_MORE_01’</a:t>
            </a:r>
          </a:p>
          <a:p>
            <a:pPr lvl="2"/>
            <a:r>
              <a:rPr lang="en-US"/>
              <a:t>Add fields</a:t>
            </a:r>
          </a:p>
          <a:p>
            <a:pPr lvl="3"/>
            <a:r>
              <a:rPr lang="en-US"/>
              <a:t>QTY_G</a:t>
            </a:r>
          </a:p>
          <a:p>
            <a:pPr lvl="4"/>
            <a:r>
              <a:rPr lang="en-US"/>
              <a:t>Convert STOCK_QTY to Gram UoM</a:t>
            </a:r>
          </a:p>
          <a:p>
            <a:pPr lvl="3"/>
            <a:r>
              <a:rPr lang="en-US"/>
              <a:t>UNIT_G</a:t>
            </a:r>
          </a:p>
          <a:p>
            <a:pPr lvl="4"/>
            <a:r>
              <a:rPr lang="en-US"/>
              <a:t>Fixed ‘G’ (Gram) as UoM</a:t>
            </a:r>
          </a:p>
          <a:p>
            <a:pPr lvl="3"/>
            <a:r>
              <a:rPr lang="en-US"/>
              <a:t>AMOUNT_USD</a:t>
            </a:r>
          </a:p>
          <a:p>
            <a:pPr lvl="4"/>
            <a:r>
              <a:rPr lang="en-US"/>
              <a:t>Convert DMBTR_STOCK to USD currency</a:t>
            </a:r>
          </a:p>
          <a:p>
            <a:pPr lvl="3"/>
            <a:r>
              <a:rPr lang="en-US"/>
              <a:t>CURR_USD</a:t>
            </a:r>
          </a:p>
          <a:p>
            <a:pPr lvl="4"/>
            <a:r>
              <a:rPr lang="en-US"/>
              <a:t>Fixed ‘USD’ as Currency Code</a:t>
            </a:r>
          </a:p>
          <a:p>
            <a:pPr lvl="3"/>
            <a:endParaRPr lang="en-US"/>
          </a:p>
          <a:p>
            <a:pPr lvl="2"/>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07 – Currency and Unit Conversion</a:t>
            </a:r>
            <a:br>
              <a:rPr lang="en-US"/>
            </a:br>
            <a:r>
              <a:rPr lang="en-US" sz="1300"/>
              <a:t>More Features in ABAP CDS View</a:t>
            </a:r>
            <a:endParaRPr lang="en-US"/>
          </a:p>
        </p:txBody>
      </p:sp>
      <p:pic>
        <p:nvPicPr>
          <p:cNvPr id="5" name="Picture 4">
            <a:extLst>
              <a:ext uri="{FF2B5EF4-FFF2-40B4-BE49-F238E27FC236}">
                <a16:creationId xmlns:a16="http://schemas.microsoft.com/office/drawing/2014/main" id="{C6057283-3FE1-4B58-8F9F-B1D29AEC6F55}"/>
              </a:ext>
            </a:extLst>
          </p:cNvPr>
          <p:cNvPicPr>
            <a:picLocks noChangeAspect="1"/>
          </p:cNvPicPr>
          <p:nvPr/>
        </p:nvPicPr>
        <p:blipFill>
          <a:blip r:embed="rId3"/>
          <a:stretch>
            <a:fillRect/>
          </a:stretch>
        </p:blipFill>
        <p:spPr>
          <a:xfrm>
            <a:off x="7416598" y="1879520"/>
            <a:ext cx="3937202" cy="3098959"/>
          </a:xfrm>
          <a:prstGeom prst="rect">
            <a:avLst/>
          </a:prstGeom>
        </p:spPr>
      </p:pic>
    </p:spTree>
    <p:extLst>
      <p:ext uri="{BB962C8B-B14F-4D97-AF65-F5344CB8AC3E}">
        <p14:creationId xmlns:p14="http://schemas.microsoft.com/office/powerpoint/2010/main" val="41208706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07 – Currency and Unit Conversion</a:t>
            </a:r>
            <a:br>
              <a:rPr lang="en-US"/>
            </a:br>
            <a:r>
              <a:rPr lang="en-US" sz="1300"/>
              <a:t>More Features in ABAP CDS View</a:t>
            </a:r>
            <a:endParaRPr lang="en-US"/>
          </a:p>
        </p:txBody>
      </p:sp>
      <p:sp>
        <p:nvSpPr>
          <p:cNvPr id="7" name="Content Placeholder 4">
            <a:extLst>
              <a:ext uri="{FF2B5EF4-FFF2-40B4-BE49-F238E27FC236}">
                <a16:creationId xmlns:a16="http://schemas.microsoft.com/office/drawing/2014/main" id="{C4560C8C-F9F4-4D8F-976C-DE257B2ACBAC}"/>
              </a:ext>
            </a:extLst>
          </p:cNvPr>
          <p:cNvSpPr>
            <a:spLocks noGrp="1"/>
          </p:cNvSpPr>
          <p:nvPr>
            <p:ph idx="1"/>
          </p:nvPr>
        </p:nvSpPr>
        <p:spPr>
          <a:xfrm>
            <a:off x="838200" y="1216025"/>
            <a:ext cx="10515600" cy="4960938"/>
          </a:xfrm>
        </p:spPr>
        <p:txBody>
          <a:bodyPr/>
          <a:lstStyle/>
          <a:p>
            <a:r>
              <a:rPr lang="en-US"/>
              <a:t>Preview</a:t>
            </a:r>
          </a:p>
          <a:p>
            <a:pPr lvl="1"/>
            <a:r>
              <a:rPr lang="en-US"/>
              <a:t>T-Code SE16H &gt; Enter </a:t>
            </a:r>
            <a:r>
              <a:rPr lang="en-US" i="1"/>
              <a:t>ZITRAIN</a:t>
            </a:r>
            <a:r>
              <a:rPr lang="en-US" b="1" i="1"/>
              <a:t>XX</a:t>
            </a:r>
            <a:r>
              <a:rPr lang="en-US" i="1"/>
              <a:t>MORE01 &gt; </a:t>
            </a:r>
            <a:r>
              <a:rPr lang="en-US"/>
              <a:t>Execute</a:t>
            </a:r>
            <a:endParaRPr lang="en-US" i="1"/>
          </a:p>
          <a:p>
            <a:pPr lvl="1"/>
            <a:r>
              <a:rPr lang="en-US"/>
              <a:t>Try to change </a:t>
            </a:r>
            <a:r>
              <a:rPr lang="en-US" i="1"/>
              <a:t>ERROR_HANDLING </a:t>
            </a:r>
            <a:r>
              <a:rPr lang="en-US"/>
              <a:t>to another options</a:t>
            </a:r>
          </a:p>
          <a:p>
            <a:endParaRPr lang="en-US"/>
          </a:p>
        </p:txBody>
      </p:sp>
      <p:pic>
        <p:nvPicPr>
          <p:cNvPr id="5" name="Picture 4">
            <a:extLst>
              <a:ext uri="{FF2B5EF4-FFF2-40B4-BE49-F238E27FC236}">
                <a16:creationId xmlns:a16="http://schemas.microsoft.com/office/drawing/2014/main" id="{4F2D21EA-85EC-444F-ABF8-D93A060A37D4}"/>
              </a:ext>
            </a:extLst>
          </p:cNvPr>
          <p:cNvPicPr>
            <a:picLocks noChangeAspect="1"/>
          </p:cNvPicPr>
          <p:nvPr/>
        </p:nvPicPr>
        <p:blipFill>
          <a:blip r:embed="rId3"/>
          <a:stretch>
            <a:fillRect/>
          </a:stretch>
        </p:blipFill>
        <p:spPr>
          <a:xfrm>
            <a:off x="1498071" y="2543016"/>
            <a:ext cx="3937202" cy="3098959"/>
          </a:xfrm>
          <a:prstGeom prst="rect">
            <a:avLst/>
          </a:prstGeom>
        </p:spPr>
      </p:pic>
      <p:pic>
        <p:nvPicPr>
          <p:cNvPr id="13314" name="Picture 2">
            <a:extLst>
              <a:ext uri="{FF2B5EF4-FFF2-40B4-BE49-F238E27FC236}">
                <a16:creationId xmlns:a16="http://schemas.microsoft.com/office/drawing/2014/main" id="{A5C32232-AEBD-4D2B-88BB-527D53301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144" y="3077337"/>
            <a:ext cx="3975304" cy="123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621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Date Functions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Date Functions</a:t>
            </a:r>
            <a:br>
              <a:rPr lang="en-US"/>
            </a:br>
            <a:r>
              <a:rPr lang="en-US" sz="1300"/>
              <a:t>More Features in ABAP CDS View</a:t>
            </a:r>
            <a:endParaRPr lang="en-US"/>
          </a:p>
        </p:txBody>
      </p:sp>
      <p:pic>
        <p:nvPicPr>
          <p:cNvPr id="3" name="Picture 2">
            <a:extLst>
              <a:ext uri="{FF2B5EF4-FFF2-40B4-BE49-F238E27FC236}">
                <a16:creationId xmlns:a16="http://schemas.microsoft.com/office/drawing/2014/main" id="{0ADFC3B9-BE5A-44A4-BCE7-BBF525C2DD9D}"/>
              </a:ext>
            </a:extLst>
          </p:cNvPr>
          <p:cNvPicPr>
            <a:picLocks noChangeAspect="1"/>
          </p:cNvPicPr>
          <p:nvPr/>
        </p:nvPicPr>
        <p:blipFill>
          <a:blip r:embed="rId3"/>
          <a:stretch>
            <a:fillRect/>
          </a:stretch>
        </p:blipFill>
        <p:spPr>
          <a:xfrm>
            <a:off x="3176534" y="1852017"/>
            <a:ext cx="5837220" cy="3688270"/>
          </a:xfrm>
          <a:prstGeom prst="rect">
            <a:avLst/>
          </a:prstGeom>
        </p:spPr>
      </p:pic>
    </p:spTree>
    <p:extLst>
      <p:ext uri="{BB962C8B-B14F-4D97-AF65-F5344CB8AC3E}">
        <p14:creationId xmlns:p14="http://schemas.microsoft.com/office/powerpoint/2010/main" val="32220146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CEA52-14B2-4261-B004-C4E5B53D6566}"/>
              </a:ext>
            </a:extLst>
          </p:cNvPr>
          <p:cNvSpPr>
            <a:spLocks noGrp="1"/>
          </p:cNvSpPr>
          <p:nvPr>
            <p:ph idx="1"/>
          </p:nvPr>
        </p:nvSpPr>
        <p:spPr/>
        <p:txBody>
          <a:bodyPr/>
          <a:lstStyle/>
          <a:p>
            <a:r>
              <a:rPr lang="en-US"/>
              <a:t>Exercise 08 – Date Functions</a:t>
            </a:r>
          </a:p>
          <a:p>
            <a:pPr lvl="1"/>
            <a:r>
              <a:rPr lang="en-US"/>
              <a:t>Modify ABAP CDS View ‘ZI_TRAIN</a:t>
            </a:r>
            <a:r>
              <a:rPr lang="en-US" b="1"/>
              <a:t>XX</a:t>
            </a:r>
            <a:r>
              <a:rPr lang="en-US"/>
              <a:t>_MORE_01’</a:t>
            </a:r>
          </a:p>
          <a:p>
            <a:pPr lvl="2"/>
            <a:r>
              <a:rPr lang="en-US"/>
              <a:t>Add fields</a:t>
            </a:r>
          </a:p>
          <a:p>
            <a:pPr lvl="3"/>
            <a:r>
              <a:rPr lang="en-US"/>
              <a:t>DISVALID</a:t>
            </a:r>
          </a:p>
          <a:p>
            <a:pPr lvl="4"/>
            <a:r>
              <a:rPr lang="en-US"/>
              <a:t>Check value of CONCAT( LEFT( BUDAT, 6), ‘31’ )</a:t>
            </a:r>
          </a:p>
          <a:p>
            <a:pPr lvl="3"/>
            <a:r>
              <a:rPr lang="en-US"/>
              <a:t>DADDDAYS</a:t>
            </a:r>
          </a:p>
          <a:p>
            <a:pPr lvl="4"/>
            <a:r>
              <a:rPr lang="en-US"/>
              <a:t>Calculate date BUDAT – 1 day</a:t>
            </a:r>
          </a:p>
          <a:p>
            <a:pPr lvl="3"/>
            <a:r>
              <a:rPr lang="en-US"/>
              <a:t>DADDMONTHS</a:t>
            </a:r>
          </a:p>
          <a:p>
            <a:pPr lvl="4"/>
            <a:r>
              <a:rPr lang="en-US"/>
              <a:t>Calculate date BUDAT + 2 months</a:t>
            </a:r>
          </a:p>
          <a:p>
            <a:pPr lvl="3"/>
            <a:r>
              <a:rPr lang="en-US"/>
              <a:t>DDIFF</a:t>
            </a:r>
          </a:p>
          <a:p>
            <a:pPr lvl="4"/>
            <a:r>
              <a:rPr lang="en-US"/>
              <a:t>Calculate difference days between BUDAT and System Date</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08 – Date Functions</a:t>
            </a:r>
            <a:br>
              <a:rPr lang="en-US"/>
            </a:br>
            <a:r>
              <a:rPr lang="en-US" sz="1300"/>
              <a:t>More Features in ABAP CDS View`</a:t>
            </a:r>
            <a:endParaRPr lang="en-US"/>
          </a:p>
        </p:txBody>
      </p:sp>
      <p:pic>
        <p:nvPicPr>
          <p:cNvPr id="4" name="Picture 3">
            <a:extLst>
              <a:ext uri="{FF2B5EF4-FFF2-40B4-BE49-F238E27FC236}">
                <a16:creationId xmlns:a16="http://schemas.microsoft.com/office/drawing/2014/main" id="{E1868AB6-41FB-415A-8DC6-1D5677857AF5}"/>
              </a:ext>
            </a:extLst>
          </p:cNvPr>
          <p:cNvPicPr>
            <a:picLocks noChangeAspect="1"/>
          </p:cNvPicPr>
          <p:nvPr/>
        </p:nvPicPr>
        <p:blipFill>
          <a:blip r:embed="rId3"/>
          <a:stretch>
            <a:fillRect/>
          </a:stretch>
        </p:blipFill>
        <p:spPr>
          <a:xfrm>
            <a:off x="7562655" y="1632296"/>
            <a:ext cx="3791145" cy="2063856"/>
          </a:xfrm>
          <a:prstGeom prst="rect">
            <a:avLst/>
          </a:prstGeom>
        </p:spPr>
      </p:pic>
    </p:spTree>
    <p:extLst>
      <p:ext uri="{BB962C8B-B14F-4D97-AF65-F5344CB8AC3E}">
        <p14:creationId xmlns:p14="http://schemas.microsoft.com/office/powerpoint/2010/main" val="367285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E9DD71F-1D89-4201-ADD5-1B265B1DBAB4}"/>
              </a:ext>
            </a:extLst>
          </p:cNvPr>
          <p:cNvPicPr>
            <a:picLocks noChangeAspect="1"/>
          </p:cNvPicPr>
          <p:nvPr/>
        </p:nvPicPr>
        <p:blipFill>
          <a:blip r:embed="rId3"/>
          <a:stretch>
            <a:fillRect/>
          </a:stretch>
        </p:blipFill>
        <p:spPr>
          <a:xfrm>
            <a:off x="838200" y="2103547"/>
            <a:ext cx="6828933" cy="3291840"/>
          </a:xfrm>
          <a:prstGeom prst="rect">
            <a:avLst/>
          </a:prstGeom>
        </p:spPr>
      </p:pic>
      <p:sp>
        <p:nvSpPr>
          <p:cNvPr id="2" name="Content Placeholder 1">
            <a:extLst>
              <a:ext uri="{FF2B5EF4-FFF2-40B4-BE49-F238E27FC236}">
                <a16:creationId xmlns:a16="http://schemas.microsoft.com/office/drawing/2014/main" id="{0F7C18C1-0076-4B4C-8AA1-C7D0757AA482}"/>
              </a:ext>
            </a:extLst>
          </p:cNvPr>
          <p:cNvSpPr>
            <a:spLocks noGrp="1"/>
          </p:cNvSpPr>
          <p:nvPr>
            <p:ph idx="1"/>
          </p:nvPr>
        </p:nvSpPr>
        <p:spPr/>
        <p:txBody>
          <a:bodyPr/>
          <a:lstStyle/>
          <a:p>
            <a:r>
              <a:rPr lang="en-US"/>
              <a:t>Have you ever seen requirements like this?</a:t>
            </a:r>
          </a:p>
          <a:p>
            <a:pPr lvl="1"/>
            <a:r>
              <a:rPr lang="en-US"/>
              <a:t>Same data-sources, same conditions, difference perspective</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ABAP CDS View</a:t>
            </a:r>
            <a:br>
              <a:rPr lang="en-US"/>
            </a:br>
            <a:r>
              <a:rPr lang="en-US" sz="1300"/>
              <a:t>What would you gain from this course?</a:t>
            </a:r>
            <a:endParaRPr lang="en-US"/>
          </a:p>
        </p:txBody>
      </p:sp>
      <p:pic>
        <p:nvPicPr>
          <p:cNvPr id="9" name="Picture 8">
            <a:extLst>
              <a:ext uri="{FF2B5EF4-FFF2-40B4-BE49-F238E27FC236}">
                <a16:creationId xmlns:a16="http://schemas.microsoft.com/office/drawing/2014/main" id="{4DEE37CC-187D-40A5-85A2-A29A0D88346A}"/>
              </a:ext>
            </a:extLst>
          </p:cNvPr>
          <p:cNvPicPr>
            <a:picLocks noChangeAspect="1"/>
          </p:cNvPicPr>
          <p:nvPr/>
        </p:nvPicPr>
        <p:blipFill>
          <a:blip r:embed="rId4"/>
          <a:stretch>
            <a:fillRect/>
          </a:stretch>
        </p:blipFill>
        <p:spPr>
          <a:xfrm>
            <a:off x="4702558" y="2862852"/>
            <a:ext cx="6676332" cy="3291840"/>
          </a:xfrm>
          <a:prstGeom prst="rect">
            <a:avLst/>
          </a:prstGeom>
        </p:spPr>
      </p:pic>
      <p:pic>
        <p:nvPicPr>
          <p:cNvPr id="4" name="Picture 3">
            <a:extLst>
              <a:ext uri="{FF2B5EF4-FFF2-40B4-BE49-F238E27FC236}">
                <a16:creationId xmlns:a16="http://schemas.microsoft.com/office/drawing/2014/main" id="{E3D705B2-5D04-41DE-90D9-B36018920749}"/>
              </a:ext>
            </a:extLst>
          </p:cNvPr>
          <p:cNvPicPr>
            <a:picLocks noChangeAspect="1"/>
          </p:cNvPicPr>
          <p:nvPr/>
        </p:nvPicPr>
        <p:blipFill>
          <a:blip r:embed="rId5"/>
          <a:stretch>
            <a:fillRect/>
          </a:stretch>
        </p:blipFill>
        <p:spPr>
          <a:xfrm>
            <a:off x="8946715" y="1235073"/>
            <a:ext cx="2432175" cy="1816193"/>
          </a:xfrm>
          <a:prstGeom prst="rect">
            <a:avLst/>
          </a:prstGeom>
        </p:spPr>
      </p:pic>
    </p:spTree>
    <p:extLst>
      <p:ext uri="{BB962C8B-B14F-4D97-AF65-F5344CB8AC3E}">
        <p14:creationId xmlns:p14="http://schemas.microsoft.com/office/powerpoint/2010/main" val="11214740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206096-FC0D-4467-B2E5-DE19C3A8572D}"/>
              </a:ext>
            </a:extLst>
          </p:cNvPr>
          <p:cNvSpPr>
            <a:spLocks noGrp="1"/>
          </p:cNvSpPr>
          <p:nvPr>
            <p:ph idx="1"/>
          </p:nvPr>
        </p:nvSpPr>
        <p:spPr/>
        <p:txBody>
          <a:bodyPr/>
          <a:lstStyle/>
          <a:p>
            <a:r>
              <a:rPr lang="en-US"/>
              <a:t>Add more fields and preview</a:t>
            </a:r>
          </a:p>
          <a:p>
            <a:pPr lvl="1"/>
            <a:r>
              <a:rPr lang="en-US"/>
              <a:t>T-Code SE16H &gt; Enter </a:t>
            </a:r>
            <a:r>
              <a:rPr lang="en-US" i="1"/>
              <a:t>ZITRAIN</a:t>
            </a:r>
            <a:r>
              <a:rPr lang="en-US" b="1" i="1"/>
              <a:t>XX</a:t>
            </a:r>
            <a:r>
              <a:rPr lang="en-US" i="1"/>
              <a:t>MORE01 &gt; </a:t>
            </a:r>
            <a:r>
              <a:rPr lang="en-US"/>
              <a:t>Execute</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08 – Date Functions</a:t>
            </a:r>
            <a:br>
              <a:rPr lang="en-US"/>
            </a:br>
            <a:r>
              <a:rPr lang="en-US" sz="1300"/>
              <a:t>More Features in ABAP CDS View</a:t>
            </a:r>
            <a:endParaRPr lang="en-US"/>
          </a:p>
        </p:txBody>
      </p:sp>
      <p:pic>
        <p:nvPicPr>
          <p:cNvPr id="5" name="Picture 4">
            <a:extLst>
              <a:ext uri="{FF2B5EF4-FFF2-40B4-BE49-F238E27FC236}">
                <a16:creationId xmlns:a16="http://schemas.microsoft.com/office/drawing/2014/main" id="{6A246A04-10A5-4871-A69D-15FB6591A601}"/>
              </a:ext>
            </a:extLst>
          </p:cNvPr>
          <p:cNvPicPr>
            <a:picLocks noChangeAspect="1"/>
          </p:cNvPicPr>
          <p:nvPr/>
        </p:nvPicPr>
        <p:blipFill>
          <a:blip r:embed="rId3"/>
          <a:stretch>
            <a:fillRect/>
          </a:stretch>
        </p:blipFill>
        <p:spPr>
          <a:xfrm>
            <a:off x="1571100" y="2664224"/>
            <a:ext cx="3791145" cy="2063856"/>
          </a:xfrm>
          <a:prstGeom prst="rect">
            <a:avLst/>
          </a:prstGeom>
        </p:spPr>
      </p:pic>
      <p:pic>
        <p:nvPicPr>
          <p:cNvPr id="11266" name="Picture 2">
            <a:extLst>
              <a:ext uri="{FF2B5EF4-FFF2-40B4-BE49-F238E27FC236}">
                <a16:creationId xmlns:a16="http://schemas.microsoft.com/office/drawing/2014/main" id="{ABB89601-E0C3-455A-AD41-2CB0DB6729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144" y="3076995"/>
            <a:ext cx="3975304" cy="123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6518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Aggregate Expressions</a:t>
            </a:r>
          </a:p>
          <a:p>
            <a:pPr lvl="1"/>
            <a:r>
              <a:rPr lang="en-US"/>
              <a:t>Calculates a single value from an operand (operand) by calling an aggregate function for multiple rows of a results set. </a:t>
            </a:r>
          </a:p>
          <a:p>
            <a:pPr lvl="1"/>
            <a:r>
              <a:rPr lang="en-US"/>
              <a:t>Can be used in the field list of a SELECT statement or in an (optional) HAVING clause.</a:t>
            </a:r>
          </a:p>
          <a:p>
            <a:pPr lvl="1"/>
            <a:r>
              <a:rPr lang="en-US"/>
              <a:t>For aggregate functions in the field list, it is mandatory to provide an alias (addition AS).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Aggregate Expressions</a:t>
            </a:r>
            <a:br>
              <a:rPr lang="en-US"/>
            </a:br>
            <a:r>
              <a:rPr lang="en-US" sz="1300"/>
              <a:t>More Features in ABAP CDS View</a:t>
            </a:r>
            <a:endParaRPr lang="en-US"/>
          </a:p>
        </p:txBody>
      </p:sp>
      <p:pic>
        <p:nvPicPr>
          <p:cNvPr id="4" name="Picture 3">
            <a:extLst>
              <a:ext uri="{FF2B5EF4-FFF2-40B4-BE49-F238E27FC236}">
                <a16:creationId xmlns:a16="http://schemas.microsoft.com/office/drawing/2014/main" id="{EB8EA428-0FFA-4386-9298-10B14D9ECD73}"/>
              </a:ext>
            </a:extLst>
          </p:cNvPr>
          <p:cNvPicPr>
            <a:picLocks noChangeAspect="1"/>
          </p:cNvPicPr>
          <p:nvPr/>
        </p:nvPicPr>
        <p:blipFill rotWithShape="1">
          <a:blip r:embed="rId3"/>
          <a:srcRect l="7538"/>
          <a:stretch/>
        </p:blipFill>
        <p:spPr>
          <a:xfrm>
            <a:off x="3350631" y="2727712"/>
            <a:ext cx="5489026" cy="3330229"/>
          </a:xfrm>
          <a:prstGeom prst="rect">
            <a:avLst/>
          </a:prstGeom>
        </p:spPr>
      </p:pic>
    </p:spTree>
    <p:extLst>
      <p:ext uri="{BB962C8B-B14F-4D97-AF65-F5344CB8AC3E}">
        <p14:creationId xmlns:p14="http://schemas.microsoft.com/office/powerpoint/2010/main" val="21442828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Aggregate Expressions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Aggregate Expressions</a:t>
            </a:r>
            <a:br>
              <a:rPr lang="en-US"/>
            </a:br>
            <a:r>
              <a:rPr lang="en-US" sz="1300"/>
              <a:t>More Features in ABAP CDS View</a:t>
            </a:r>
            <a:endParaRPr lang="en-US"/>
          </a:p>
        </p:txBody>
      </p:sp>
      <p:pic>
        <p:nvPicPr>
          <p:cNvPr id="3" name="Picture 2">
            <a:extLst>
              <a:ext uri="{FF2B5EF4-FFF2-40B4-BE49-F238E27FC236}">
                <a16:creationId xmlns:a16="http://schemas.microsoft.com/office/drawing/2014/main" id="{26C5152E-9968-4C3F-8C5B-D60914362EA0}"/>
              </a:ext>
            </a:extLst>
          </p:cNvPr>
          <p:cNvPicPr>
            <a:picLocks noChangeAspect="1"/>
          </p:cNvPicPr>
          <p:nvPr/>
        </p:nvPicPr>
        <p:blipFill>
          <a:blip r:embed="rId3"/>
          <a:stretch>
            <a:fillRect/>
          </a:stretch>
        </p:blipFill>
        <p:spPr>
          <a:xfrm>
            <a:off x="3039259" y="1737642"/>
            <a:ext cx="6111770" cy="3917019"/>
          </a:xfrm>
          <a:prstGeom prst="rect">
            <a:avLst/>
          </a:prstGeom>
        </p:spPr>
      </p:pic>
    </p:spTree>
    <p:extLst>
      <p:ext uri="{BB962C8B-B14F-4D97-AF65-F5344CB8AC3E}">
        <p14:creationId xmlns:p14="http://schemas.microsoft.com/office/powerpoint/2010/main" val="22387149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GROUP BY</a:t>
            </a:r>
          </a:p>
          <a:p>
            <a:pPr lvl="1"/>
            <a:r>
              <a:rPr lang="en-US"/>
              <a:t>The fields must be specified using the same names as the fields in the data source. </a:t>
            </a:r>
          </a:p>
          <a:p>
            <a:pPr lvl="1"/>
            <a:r>
              <a:rPr lang="en-US"/>
              <a:t>If aggregate expressions are contained in the SELECT list and all elements not defined using aggregate expressions must be specified after GROUP BY. </a:t>
            </a:r>
          </a:p>
          <a:p>
            <a:pPr lvl="1"/>
            <a:r>
              <a:rPr lang="en-US"/>
              <a:t>If expressions or calls of predefined functions are specified as elements of the SELECT list using aggregate expressions, all the fields used must be specified in the GROUP BY clause.</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Aggregate Expressions</a:t>
            </a:r>
            <a:br>
              <a:rPr lang="en-US"/>
            </a:br>
            <a:r>
              <a:rPr lang="en-US" sz="1300"/>
              <a:t>More Features in ABAP CDS View</a:t>
            </a:r>
            <a:endParaRPr lang="en-US"/>
          </a:p>
        </p:txBody>
      </p:sp>
      <p:pic>
        <p:nvPicPr>
          <p:cNvPr id="3" name="Picture 2">
            <a:extLst>
              <a:ext uri="{FF2B5EF4-FFF2-40B4-BE49-F238E27FC236}">
                <a16:creationId xmlns:a16="http://schemas.microsoft.com/office/drawing/2014/main" id="{91F0ABE3-A9C6-427F-9297-0AC9D0D62A11}"/>
              </a:ext>
            </a:extLst>
          </p:cNvPr>
          <p:cNvPicPr>
            <a:picLocks noChangeAspect="1"/>
          </p:cNvPicPr>
          <p:nvPr/>
        </p:nvPicPr>
        <p:blipFill>
          <a:blip r:embed="rId3"/>
          <a:stretch>
            <a:fillRect/>
          </a:stretch>
        </p:blipFill>
        <p:spPr>
          <a:xfrm>
            <a:off x="3507203" y="2980890"/>
            <a:ext cx="5175882" cy="3196073"/>
          </a:xfrm>
          <a:prstGeom prst="rect">
            <a:avLst/>
          </a:prstGeom>
        </p:spPr>
      </p:pic>
    </p:spTree>
    <p:extLst>
      <p:ext uri="{BB962C8B-B14F-4D97-AF65-F5344CB8AC3E}">
        <p14:creationId xmlns:p14="http://schemas.microsoft.com/office/powerpoint/2010/main" val="25449457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Exercise 08 – Aggregate Expressions</a:t>
            </a:r>
          </a:p>
          <a:p>
            <a:pPr lvl="1"/>
            <a:r>
              <a:rPr lang="en-US"/>
              <a:t>Create ABAP CDS View ‘ZI_TRAIN</a:t>
            </a:r>
            <a:r>
              <a:rPr lang="en-US" b="1"/>
              <a:t>XX</a:t>
            </a:r>
            <a:r>
              <a:rPr lang="en-US"/>
              <a:t>_MORE_07’</a:t>
            </a:r>
          </a:p>
          <a:p>
            <a:pPr lvl="2"/>
            <a:r>
              <a:rPr lang="en-US"/>
              <a:t>SQL View name: ‘ZITRAIN</a:t>
            </a:r>
            <a:r>
              <a:rPr lang="en-US" b="1"/>
              <a:t>XX</a:t>
            </a:r>
            <a:r>
              <a:rPr lang="en-US"/>
              <a:t>MORE07’</a:t>
            </a:r>
          </a:p>
          <a:p>
            <a:pPr lvl="2"/>
            <a:r>
              <a:rPr lang="en-US"/>
              <a:t>Data-source</a:t>
            </a:r>
          </a:p>
          <a:p>
            <a:pPr lvl="3"/>
            <a:r>
              <a:rPr lang="en-US"/>
              <a:t>ZI_TRAIN</a:t>
            </a:r>
            <a:r>
              <a:rPr lang="en-US" b="1"/>
              <a:t>00</a:t>
            </a:r>
            <a:r>
              <a:rPr lang="en-US"/>
              <a:t>_MORE_06 (Training ACDOCA)</a:t>
            </a:r>
          </a:p>
          <a:p>
            <a:pPr lvl="4"/>
            <a:r>
              <a:rPr lang="en-US" b="1"/>
              <a:t>KUNNR		Customer Number</a:t>
            </a:r>
          </a:p>
          <a:p>
            <a:pPr lvl="4"/>
            <a:r>
              <a:rPr lang="en-US"/>
              <a:t>KOART		Account type</a:t>
            </a:r>
          </a:p>
          <a:p>
            <a:pPr lvl="4"/>
            <a:r>
              <a:rPr lang="en-US"/>
              <a:t>RHCUR		Company Code Currency</a:t>
            </a:r>
          </a:p>
          <a:p>
            <a:pPr lvl="4"/>
            <a:r>
              <a:rPr lang="en-US">
                <a:solidFill>
                  <a:schemeClr val="accent6"/>
                </a:solidFill>
              </a:rPr>
              <a:t>NOFRECORDS	Count number of entries</a:t>
            </a:r>
          </a:p>
          <a:p>
            <a:pPr lvl="4"/>
            <a:r>
              <a:rPr lang="en-US">
                <a:solidFill>
                  <a:schemeClr val="accent6"/>
                </a:solidFill>
              </a:rPr>
              <a:t>NOFGL		Count unique G/L Account</a:t>
            </a:r>
          </a:p>
          <a:p>
            <a:pPr lvl="4"/>
            <a:r>
              <a:rPr lang="en-US">
                <a:solidFill>
                  <a:schemeClr val="accent6"/>
                </a:solidFill>
              </a:rPr>
              <a:t>HIGHESTAMT	Highest amount</a:t>
            </a:r>
          </a:p>
          <a:p>
            <a:pPr lvl="4"/>
            <a:r>
              <a:rPr lang="en-US">
                <a:solidFill>
                  <a:schemeClr val="accent6"/>
                </a:solidFill>
              </a:rPr>
              <a:t>FIRSTTRANS	First posting date</a:t>
            </a:r>
          </a:p>
          <a:p>
            <a:pPr lvl="4"/>
            <a:r>
              <a:rPr lang="en-US">
                <a:solidFill>
                  <a:schemeClr val="accent6"/>
                </a:solidFill>
              </a:rPr>
              <a:t>AVGAMTFLOAT	Average amount</a:t>
            </a:r>
          </a:p>
          <a:p>
            <a:pPr lvl="4"/>
            <a:r>
              <a:rPr lang="en-US">
                <a:solidFill>
                  <a:schemeClr val="accent6"/>
                </a:solidFill>
              </a:rPr>
              <a:t>AVGAMTDEC	Average amount</a:t>
            </a:r>
          </a:p>
          <a:p>
            <a:pPr lvl="4"/>
            <a:r>
              <a:rPr lang="en-US">
                <a:solidFill>
                  <a:schemeClr val="accent6"/>
                </a:solidFill>
              </a:rPr>
              <a:t>BALANCE	Sum amount</a:t>
            </a:r>
          </a:p>
          <a:p>
            <a:pPr lvl="4"/>
            <a:r>
              <a:rPr lang="en-US">
                <a:solidFill>
                  <a:schemeClr val="accent6"/>
                </a:solidFill>
              </a:rPr>
              <a:t>OPENING	Sum opening amount (AUGBL = ‘’)</a:t>
            </a:r>
            <a:endParaRPr lang="en-US"/>
          </a:p>
          <a:p>
            <a:pPr lvl="2"/>
            <a:r>
              <a:rPr lang="en-US"/>
              <a:t>Conditions</a:t>
            </a:r>
          </a:p>
          <a:p>
            <a:pPr lvl="3"/>
            <a:r>
              <a:rPr lang="en-US"/>
              <a:t>KOART = ‘D’</a:t>
            </a:r>
          </a:p>
          <a:p>
            <a:pPr lvl="3"/>
            <a:r>
              <a:rPr lang="en-US"/>
              <a:t>SUM( HSL ) is not initial</a:t>
            </a:r>
          </a:p>
          <a:p>
            <a:pPr lvl="4"/>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08 – Aggregate Expressions</a:t>
            </a:r>
            <a:br>
              <a:rPr lang="en-US"/>
            </a:br>
            <a:r>
              <a:rPr lang="en-US" sz="1300"/>
              <a:t>More Features in ABAP CDS View</a:t>
            </a:r>
            <a:endParaRPr lang="en-US"/>
          </a:p>
        </p:txBody>
      </p:sp>
      <p:pic>
        <p:nvPicPr>
          <p:cNvPr id="3" name="Picture 2">
            <a:extLst>
              <a:ext uri="{FF2B5EF4-FFF2-40B4-BE49-F238E27FC236}">
                <a16:creationId xmlns:a16="http://schemas.microsoft.com/office/drawing/2014/main" id="{D72FFC91-ED7C-49C0-84D4-5E7E23125EA8}"/>
              </a:ext>
            </a:extLst>
          </p:cNvPr>
          <p:cNvPicPr>
            <a:picLocks noChangeAspect="1"/>
          </p:cNvPicPr>
          <p:nvPr/>
        </p:nvPicPr>
        <p:blipFill rotWithShape="1">
          <a:blip r:embed="rId3"/>
          <a:srcRect r="4771"/>
          <a:stretch/>
        </p:blipFill>
        <p:spPr>
          <a:xfrm>
            <a:off x="7682481" y="1686584"/>
            <a:ext cx="3879599" cy="4019136"/>
          </a:xfrm>
          <a:prstGeom prst="rect">
            <a:avLst/>
          </a:prstGeom>
        </p:spPr>
      </p:pic>
    </p:spTree>
    <p:extLst>
      <p:ext uri="{BB962C8B-B14F-4D97-AF65-F5344CB8AC3E}">
        <p14:creationId xmlns:p14="http://schemas.microsoft.com/office/powerpoint/2010/main" val="35026034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Add fields and preview</a:t>
            </a:r>
          </a:p>
          <a:p>
            <a:pPr lvl="1"/>
            <a:r>
              <a:rPr lang="en-US"/>
              <a:t>T-Code SE16H &gt; Enter </a:t>
            </a:r>
            <a:r>
              <a:rPr lang="en-US" i="1"/>
              <a:t>ZITRAIN</a:t>
            </a:r>
            <a:r>
              <a:rPr lang="en-US" b="1" i="1"/>
              <a:t>XX</a:t>
            </a:r>
            <a:r>
              <a:rPr lang="en-US" i="1"/>
              <a:t>MORE01 &gt; </a:t>
            </a:r>
            <a:r>
              <a:rPr lang="en-US"/>
              <a:t>Execute</a:t>
            </a:r>
          </a:p>
          <a:p>
            <a:pPr lvl="4"/>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08 – Aggregate Expressions</a:t>
            </a:r>
            <a:br>
              <a:rPr lang="en-US"/>
            </a:br>
            <a:r>
              <a:rPr lang="en-US" sz="1300"/>
              <a:t>More Features in ABAP CDS View</a:t>
            </a:r>
            <a:endParaRPr lang="en-US"/>
          </a:p>
        </p:txBody>
      </p:sp>
      <p:pic>
        <p:nvPicPr>
          <p:cNvPr id="5" name="Picture 4">
            <a:extLst>
              <a:ext uri="{FF2B5EF4-FFF2-40B4-BE49-F238E27FC236}">
                <a16:creationId xmlns:a16="http://schemas.microsoft.com/office/drawing/2014/main" id="{D79B4BFF-1325-4C2D-98B6-8C638BF80500}"/>
              </a:ext>
            </a:extLst>
          </p:cNvPr>
          <p:cNvPicPr>
            <a:picLocks noChangeAspect="1"/>
          </p:cNvPicPr>
          <p:nvPr/>
        </p:nvPicPr>
        <p:blipFill>
          <a:blip r:embed="rId3"/>
          <a:stretch>
            <a:fillRect/>
          </a:stretch>
        </p:blipFill>
        <p:spPr>
          <a:xfrm>
            <a:off x="811398" y="1930400"/>
            <a:ext cx="3357265" cy="4026350"/>
          </a:xfrm>
          <a:prstGeom prst="rect">
            <a:avLst/>
          </a:prstGeom>
        </p:spPr>
      </p:pic>
      <p:pic>
        <p:nvPicPr>
          <p:cNvPr id="1030" name="Picture 6">
            <a:extLst>
              <a:ext uri="{FF2B5EF4-FFF2-40B4-BE49-F238E27FC236}">
                <a16:creationId xmlns:a16="http://schemas.microsoft.com/office/drawing/2014/main" id="{06C5E389-64DA-488C-8657-3BB5BEA6C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040" y="1930400"/>
            <a:ext cx="6517189" cy="21703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03F1E1C-ADE5-4D19-BCDC-C140C8EE4054}"/>
              </a:ext>
            </a:extLst>
          </p:cNvPr>
          <p:cNvPicPr>
            <a:picLocks noChangeAspect="1"/>
          </p:cNvPicPr>
          <p:nvPr/>
        </p:nvPicPr>
        <p:blipFill>
          <a:blip r:embed="rId5"/>
          <a:stretch>
            <a:fillRect/>
          </a:stretch>
        </p:blipFill>
        <p:spPr>
          <a:xfrm>
            <a:off x="4593040" y="4251818"/>
            <a:ext cx="6535478" cy="1774090"/>
          </a:xfrm>
          <a:prstGeom prst="rect">
            <a:avLst/>
          </a:prstGeom>
        </p:spPr>
      </p:pic>
    </p:spTree>
    <p:extLst>
      <p:ext uri="{BB962C8B-B14F-4D97-AF65-F5344CB8AC3E}">
        <p14:creationId xmlns:p14="http://schemas.microsoft.com/office/powerpoint/2010/main" val="21999769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Union (All)</a:t>
            </a:r>
          </a:p>
          <a:p>
            <a:pPr lvl="1"/>
            <a:r>
              <a:rPr lang="en-US"/>
              <a:t>Merge multiple datasets into the same view.</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Union</a:t>
            </a:r>
            <a:br>
              <a:rPr lang="en-US"/>
            </a:br>
            <a:r>
              <a:rPr lang="en-US" sz="1300"/>
              <a:t>More Features in ABAP CDS View</a:t>
            </a:r>
            <a:endParaRPr lang="en-US"/>
          </a:p>
        </p:txBody>
      </p:sp>
      <p:pic>
        <p:nvPicPr>
          <p:cNvPr id="4" name="Picture 3">
            <a:extLst>
              <a:ext uri="{FF2B5EF4-FFF2-40B4-BE49-F238E27FC236}">
                <a16:creationId xmlns:a16="http://schemas.microsoft.com/office/drawing/2014/main" id="{BD3D4ED8-0499-499F-80E3-B015C4551D5E}"/>
              </a:ext>
            </a:extLst>
          </p:cNvPr>
          <p:cNvPicPr>
            <a:picLocks noChangeAspect="1"/>
          </p:cNvPicPr>
          <p:nvPr/>
        </p:nvPicPr>
        <p:blipFill>
          <a:blip r:embed="rId3"/>
          <a:stretch>
            <a:fillRect/>
          </a:stretch>
        </p:blipFill>
        <p:spPr>
          <a:xfrm>
            <a:off x="6095144" y="2091430"/>
            <a:ext cx="5387807" cy="3551228"/>
          </a:xfrm>
          <a:prstGeom prst="rect">
            <a:avLst/>
          </a:prstGeom>
        </p:spPr>
      </p:pic>
      <p:pic>
        <p:nvPicPr>
          <p:cNvPr id="6" name="Picture 5">
            <a:extLst>
              <a:ext uri="{FF2B5EF4-FFF2-40B4-BE49-F238E27FC236}">
                <a16:creationId xmlns:a16="http://schemas.microsoft.com/office/drawing/2014/main" id="{F184D9AB-1CCA-42FD-8BC4-52DB37B6549C}"/>
              </a:ext>
            </a:extLst>
          </p:cNvPr>
          <p:cNvPicPr>
            <a:picLocks noChangeAspect="1"/>
          </p:cNvPicPr>
          <p:nvPr/>
        </p:nvPicPr>
        <p:blipFill>
          <a:blip r:embed="rId4"/>
          <a:stretch>
            <a:fillRect/>
          </a:stretch>
        </p:blipFill>
        <p:spPr>
          <a:xfrm>
            <a:off x="1759644" y="2224791"/>
            <a:ext cx="3414056" cy="3284505"/>
          </a:xfrm>
          <a:prstGeom prst="rect">
            <a:avLst/>
          </a:prstGeom>
        </p:spPr>
      </p:pic>
    </p:spTree>
    <p:extLst>
      <p:ext uri="{BB962C8B-B14F-4D97-AF65-F5344CB8AC3E}">
        <p14:creationId xmlns:p14="http://schemas.microsoft.com/office/powerpoint/2010/main" val="12099988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Union (All)</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Union</a:t>
            </a:r>
            <a:br>
              <a:rPr lang="en-US"/>
            </a:br>
            <a:r>
              <a:rPr lang="en-US" sz="1300"/>
              <a:t>More Features in ABAP CDS View</a:t>
            </a:r>
            <a:endParaRPr lang="en-US"/>
          </a:p>
        </p:txBody>
      </p:sp>
      <p:pic>
        <p:nvPicPr>
          <p:cNvPr id="3" name="Picture 2">
            <a:extLst>
              <a:ext uri="{FF2B5EF4-FFF2-40B4-BE49-F238E27FC236}">
                <a16:creationId xmlns:a16="http://schemas.microsoft.com/office/drawing/2014/main" id="{05C852BB-4B7C-40FF-8EA4-3586C65F57EC}"/>
              </a:ext>
            </a:extLst>
          </p:cNvPr>
          <p:cNvPicPr>
            <a:picLocks noChangeAspect="1"/>
          </p:cNvPicPr>
          <p:nvPr/>
        </p:nvPicPr>
        <p:blipFill>
          <a:blip r:embed="rId3"/>
          <a:stretch>
            <a:fillRect/>
          </a:stretch>
        </p:blipFill>
        <p:spPr>
          <a:xfrm>
            <a:off x="3229775" y="2057710"/>
            <a:ext cx="5730737" cy="3276884"/>
          </a:xfrm>
          <a:prstGeom prst="rect">
            <a:avLst/>
          </a:prstGeom>
        </p:spPr>
      </p:pic>
    </p:spTree>
    <p:extLst>
      <p:ext uri="{BB962C8B-B14F-4D97-AF65-F5344CB8AC3E}">
        <p14:creationId xmlns:p14="http://schemas.microsoft.com/office/powerpoint/2010/main" val="12603199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UNION vs UNION ALL</a:t>
            </a:r>
          </a:p>
          <a:p>
            <a:pPr lvl="1"/>
            <a:r>
              <a:rPr lang="en-US"/>
              <a:t>Union</a:t>
            </a:r>
          </a:p>
          <a:p>
            <a:pPr lvl="2"/>
            <a:r>
              <a:rPr lang="en-US"/>
              <a:t>Merge and remove duplicated records</a:t>
            </a:r>
          </a:p>
          <a:p>
            <a:pPr lvl="1"/>
            <a:r>
              <a:rPr lang="en-US"/>
              <a:t>Union All</a:t>
            </a:r>
          </a:p>
          <a:p>
            <a:pPr lvl="2"/>
            <a:r>
              <a:rPr lang="en-US"/>
              <a:t>Merge all records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Union</a:t>
            </a:r>
            <a:br>
              <a:rPr lang="en-US"/>
            </a:br>
            <a:r>
              <a:rPr lang="en-US" sz="1300"/>
              <a:t>More Features in ABAP CDS View</a:t>
            </a:r>
            <a:endParaRPr lang="en-US"/>
          </a:p>
        </p:txBody>
      </p:sp>
      <p:pic>
        <p:nvPicPr>
          <p:cNvPr id="4" name="Picture 3">
            <a:extLst>
              <a:ext uri="{FF2B5EF4-FFF2-40B4-BE49-F238E27FC236}">
                <a16:creationId xmlns:a16="http://schemas.microsoft.com/office/drawing/2014/main" id="{1B616620-D064-4D52-BB1E-72C92BBE68FE}"/>
              </a:ext>
            </a:extLst>
          </p:cNvPr>
          <p:cNvPicPr>
            <a:picLocks noChangeAspect="1"/>
          </p:cNvPicPr>
          <p:nvPr/>
        </p:nvPicPr>
        <p:blipFill>
          <a:blip r:embed="rId3"/>
          <a:stretch>
            <a:fillRect/>
          </a:stretch>
        </p:blipFill>
        <p:spPr>
          <a:xfrm>
            <a:off x="775836" y="2799833"/>
            <a:ext cx="5178239" cy="3216681"/>
          </a:xfrm>
          <a:prstGeom prst="rect">
            <a:avLst/>
          </a:prstGeom>
        </p:spPr>
      </p:pic>
      <p:pic>
        <p:nvPicPr>
          <p:cNvPr id="6" name="Picture 5">
            <a:extLst>
              <a:ext uri="{FF2B5EF4-FFF2-40B4-BE49-F238E27FC236}">
                <a16:creationId xmlns:a16="http://schemas.microsoft.com/office/drawing/2014/main" id="{FCC28483-2517-422E-B249-8F7A8F8042C8}"/>
              </a:ext>
            </a:extLst>
          </p:cNvPr>
          <p:cNvPicPr>
            <a:picLocks noChangeAspect="1"/>
          </p:cNvPicPr>
          <p:nvPr/>
        </p:nvPicPr>
        <p:blipFill>
          <a:blip r:embed="rId4"/>
          <a:stretch>
            <a:fillRect/>
          </a:stretch>
        </p:blipFill>
        <p:spPr>
          <a:xfrm>
            <a:off x="6237926" y="2820409"/>
            <a:ext cx="4849026" cy="3196105"/>
          </a:xfrm>
          <a:prstGeom prst="rect">
            <a:avLst/>
          </a:prstGeom>
        </p:spPr>
      </p:pic>
    </p:spTree>
    <p:extLst>
      <p:ext uri="{BB962C8B-B14F-4D97-AF65-F5344CB8AC3E}">
        <p14:creationId xmlns:p14="http://schemas.microsoft.com/office/powerpoint/2010/main" val="6814185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Exercise 09 – Union</a:t>
            </a:r>
          </a:p>
          <a:p>
            <a:pPr lvl="1"/>
            <a:r>
              <a:rPr lang="en-US"/>
              <a:t>Create ABAP CDS View ‘ZI_TRAIN</a:t>
            </a:r>
            <a:r>
              <a:rPr lang="en-US" b="1"/>
              <a:t>XX</a:t>
            </a:r>
            <a:r>
              <a:rPr lang="en-US"/>
              <a:t>_MORE_08’</a:t>
            </a:r>
          </a:p>
          <a:p>
            <a:pPr lvl="2"/>
            <a:r>
              <a:rPr lang="en-US"/>
              <a:t>SQL View name: ‘ZITRAIN</a:t>
            </a:r>
            <a:r>
              <a:rPr lang="en-US" b="1"/>
              <a:t>XX</a:t>
            </a:r>
            <a:r>
              <a:rPr lang="en-US"/>
              <a:t>MORE08’</a:t>
            </a:r>
          </a:p>
          <a:p>
            <a:pPr lvl="2"/>
            <a:r>
              <a:rPr lang="en-US"/>
              <a:t>Data-source</a:t>
            </a:r>
          </a:p>
          <a:p>
            <a:pPr lvl="3"/>
            <a:r>
              <a:rPr lang="en-US"/>
              <a:t>ZI_TRAIN00_MORE_07 (Exercise 08)</a:t>
            </a:r>
          </a:p>
          <a:p>
            <a:pPr lvl="4"/>
            <a:r>
              <a:rPr lang="en-US"/>
              <a:t>Add all fields</a:t>
            </a:r>
          </a:p>
          <a:p>
            <a:pPr lvl="3"/>
            <a:r>
              <a:rPr lang="en-US"/>
              <a:t>ZTTRAIN000200 </a:t>
            </a:r>
          </a:p>
          <a:p>
            <a:pPr lvl="4"/>
            <a:r>
              <a:rPr lang="en-US"/>
              <a:t>PARTNER 	&gt; KUNNR</a:t>
            </a:r>
          </a:p>
          <a:p>
            <a:pPr lvl="4"/>
            <a:r>
              <a:rPr lang="en-US"/>
              <a:t>‘D’		&gt; KOART</a:t>
            </a:r>
          </a:p>
          <a:p>
            <a:pPr lvl="4"/>
            <a:r>
              <a:rPr lang="en-US"/>
              <a:t>BALANCE 	&gt; HIGHESTAMT, </a:t>
            </a:r>
            <a:br>
              <a:rPr lang="en-US"/>
            </a:br>
            <a:r>
              <a:rPr lang="en-US"/>
              <a:t>		&gt; BALANCE</a:t>
            </a:r>
            <a:br>
              <a:rPr lang="en-US"/>
            </a:br>
            <a:r>
              <a:rPr lang="en-US"/>
              <a:t>		&gt; OPENING</a:t>
            </a:r>
          </a:p>
          <a:p>
            <a:pPr lvl="4"/>
            <a:r>
              <a:rPr lang="en-US"/>
              <a:t>‘THB’		&gt; RHCUR</a:t>
            </a:r>
          </a:p>
          <a:p>
            <a:pPr lvl="4"/>
            <a:r>
              <a:rPr lang="en-US"/>
              <a:t>Initials for other fields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09 – Union</a:t>
            </a:r>
            <a:br>
              <a:rPr lang="en-US"/>
            </a:br>
            <a:r>
              <a:rPr lang="en-US" sz="1300"/>
              <a:t>More Features in ABAP CDS View</a:t>
            </a:r>
            <a:endParaRPr lang="en-US"/>
          </a:p>
        </p:txBody>
      </p:sp>
      <p:pic>
        <p:nvPicPr>
          <p:cNvPr id="4" name="Picture 3">
            <a:extLst>
              <a:ext uri="{FF2B5EF4-FFF2-40B4-BE49-F238E27FC236}">
                <a16:creationId xmlns:a16="http://schemas.microsoft.com/office/drawing/2014/main" id="{C683FD39-4340-4D82-8523-8E6CA8550AAA}"/>
              </a:ext>
            </a:extLst>
          </p:cNvPr>
          <p:cNvPicPr>
            <a:picLocks noChangeAspect="1"/>
          </p:cNvPicPr>
          <p:nvPr/>
        </p:nvPicPr>
        <p:blipFill>
          <a:blip r:embed="rId3"/>
          <a:stretch>
            <a:fillRect/>
          </a:stretch>
        </p:blipFill>
        <p:spPr>
          <a:xfrm>
            <a:off x="7673021" y="1749359"/>
            <a:ext cx="3680779" cy="4427604"/>
          </a:xfrm>
          <a:prstGeom prst="rect">
            <a:avLst/>
          </a:prstGeom>
        </p:spPr>
      </p:pic>
    </p:spTree>
    <p:extLst>
      <p:ext uri="{BB962C8B-B14F-4D97-AF65-F5344CB8AC3E}">
        <p14:creationId xmlns:p14="http://schemas.microsoft.com/office/powerpoint/2010/main" val="2159591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0DA5D2-DE7C-490E-A78E-82B9A1F4C3A4}"/>
              </a:ext>
            </a:extLst>
          </p:cNvPr>
          <p:cNvSpPr>
            <a:spLocks noGrp="1"/>
          </p:cNvSpPr>
          <p:nvPr>
            <p:ph idx="1"/>
          </p:nvPr>
        </p:nvSpPr>
        <p:spPr/>
        <p:txBody>
          <a:bodyPr/>
          <a:lstStyle/>
          <a:p>
            <a:r>
              <a:rPr lang="en-US"/>
              <a:t>View Browser (Design Studio)</a:t>
            </a:r>
          </a:p>
          <a:p>
            <a:pPr lvl="1"/>
            <a:r>
              <a:rPr lang="en-US"/>
              <a:t>Display Analytical Report on Fiori Launchpad with View Browser</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ABAP CDS View</a:t>
            </a:r>
            <a:br>
              <a:rPr lang="en-US"/>
            </a:br>
            <a:r>
              <a:rPr lang="en-US" sz="1300"/>
              <a:t>What would you gain from this course?</a:t>
            </a:r>
            <a:endParaRPr lang="en-US"/>
          </a:p>
        </p:txBody>
      </p:sp>
      <p:pic>
        <p:nvPicPr>
          <p:cNvPr id="3" name="Picture 2">
            <a:extLst>
              <a:ext uri="{FF2B5EF4-FFF2-40B4-BE49-F238E27FC236}">
                <a16:creationId xmlns:a16="http://schemas.microsoft.com/office/drawing/2014/main" id="{6F6DA644-54AA-47F1-8594-8A9501669952}"/>
              </a:ext>
            </a:extLst>
          </p:cNvPr>
          <p:cNvPicPr>
            <a:picLocks noChangeAspect="1"/>
          </p:cNvPicPr>
          <p:nvPr/>
        </p:nvPicPr>
        <p:blipFill>
          <a:blip r:embed="rId3"/>
          <a:stretch>
            <a:fillRect/>
          </a:stretch>
        </p:blipFill>
        <p:spPr>
          <a:xfrm>
            <a:off x="1211743" y="2323068"/>
            <a:ext cx="4883401" cy="3422826"/>
          </a:xfrm>
          <a:prstGeom prst="rect">
            <a:avLst/>
          </a:prstGeom>
        </p:spPr>
      </p:pic>
      <p:pic>
        <p:nvPicPr>
          <p:cNvPr id="7" name="Picture 6">
            <a:extLst>
              <a:ext uri="{FF2B5EF4-FFF2-40B4-BE49-F238E27FC236}">
                <a16:creationId xmlns:a16="http://schemas.microsoft.com/office/drawing/2014/main" id="{1F121862-6C48-4B3B-B5C7-DFCA9489D920}"/>
              </a:ext>
            </a:extLst>
          </p:cNvPr>
          <p:cNvPicPr>
            <a:picLocks noChangeAspect="1"/>
          </p:cNvPicPr>
          <p:nvPr/>
        </p:nvPicPr>
        <p:blipFill>
          <a:blip r:embed="rId4"/>
          <a:stretch>
            <a:fillRect/>
          </a:stretch>
        </p:blipFill>
        <p:spPr>
          <a:xfrm>
            <a:off x="6096856" y="2323068"/>
            <a:ext cx="4883401" cy="3422826"/>
          </a:xfrm>
          <a:prstGeom prst="rect">
            <a:avLst/>
          </a:prstGeom>
        </p:spPr>
      </p:pic>
    </p:spTree>
    <p:extLst>
      <p:ext uri="{BB962C8B-B14F-4D97-AF65-F5344CB8AC3E}">
        <p14:creationId xmlns:p14="http://schemas.microsoft.com/office/powerpoint/2010/main" val="13327384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Add fields and preview</a:t>
            </a:r>
          </a:p>
          <a:p>
            <a:pPr lvl="1"/>
            <a:r>
              <a:rPr lang="en-US"/>
              <a:t>T-Code SE16H &gt; Enter </a:t>
            </a:r>
            <a:r>
              <a:rPr lang="en-US" i="1"/>
              <a:t>ZITRAIN</a:t>
            </a:r>
            <a:r>
              <a:rPr lang="en-US" b="1" i="1"/>
              <a:t>XX</a:t>
            </a:r>
            <a:r>
              <a:rPr lang="en-US" i="1"/>
              <a:t>MORE08 &gt; </a:t>
            </a:r>
            <a:r>
              <a:rPr lang="en-US"/>
              <a:t>Execute</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09 – Union</a:t>
            </a:r>
            <a:br>
              <a:rPr lang="en-US"/>
            </a:br>
            <a:r>
              <a:rPr lang="en-US" sz="1300"/>
              <a:t>More Features in ABAP CDS View</a:t>
            </a:r>
            <a:endParaRPr lang="en-US"/>
          </a:p>
        </p:txBody>
      </p:sp>
      <p:pic>
        <p:nvPicPr>
          <p:cNvPr id="3" name="Picture 2">
            <a:extLst>
              <a:ext uri="{FF2B5EF4-FFF2-40B4-BE49-F238E27FC236}">
                <a16:creationId xmlns:a16="http://schemas.microsoft.com/office/drawing/2014/main" id="{D413CFAD-B324-4067-9717-250AB4D69B45}"/>
              </a:ext>
            </a:extLst>
          </p:cNvPr>
          <p:cNvPicPr>
            <a:picLocks noChangeAspect="1"/>
          </p:cNvPicPr>
          <p:nvPr/>
        </p:nvPicPr>
        <p:blipFill>
          <a:blip r:embed="rId3"/>
          <a:stretch>
            <a:fillRect/>
          </a:stretch>
        </p:blipFill>
        <p:spPr>
          <a:xfrm>
            <a:off x="1627821" y="2058478"/>
            <a:ext cx="3312701" cy="3984844"/>
          </a:xfrm>
          <a:prstGeom prst="rect">
            <a:avLst/>
          </a:prstGeom>
        </p:spPr>
      </p:pic>
      <p:pic>
        <p:nvPicPr>
          <p:cNvPr id="6" name="Picture 5">
            <a:extLst>
              <a:ext uri="{FF2B5EF4-FFF2-40B4-BE49-F238E27FC236}">
                <a16:creationId xmlns:a16="http://schemas.microsoft.com/office/drawing/2014/main" id="{6A883E8A-2BB4-4F4A-8B12-951B403C7F13}"/>
              </a:ext>
            </a:extLst>
          </p:cNvPr>
          <p:cNvPicPr>
            <a:picLocks noChangeAspect="1"/>
          </p:cNvPicPr>
          <p:nvPr/>
        </p:nvPicPr>
        <p:blipFill>
          <a:blip r:embed="rId4"/>
          <a:stretch>
            <a:fillRect/>
          </a:stretch>
        </p:blipFill>
        <p:spPr>
          <a:xfrm>
            <a:off x="4940522" y="4641120"/>
            <a:ext cx="3920068" cy="1402202"/>
          </a:xfrm>
          <a:prstGeom prst="rect">
            <a:avLst/>
          </a:prstGeom>
        </p:spPr>
      </p:pic>
      <p:pic>
        <p:nvPicPr>
          <p:cNvPr id="10" name="Picture 9">
            <a:extLst>
              <a:ext uri="{FF2B5EF4-FFF2-40B4-BE49-F238E27FC236}">
                <a16:creationId xmlns:a16="http://schemas.microsoft.com/office/drawing/2014/main" id="{33EAD545-1520-4935-91EA-7402D650EB4B}"/>
              </a:ext>
            </a:extLst>
          </p:cNvPr>
          <p:cNvPicPr>
            <a:picLocks noChangeAspect="1"/>
          </p:cNvPicPr>
          <p:nvPr/>
        </p:nvPicPr>
        <p:blipFill>
          <a:blip r:embed="rId5"/>
          <a:stretch>
            <a:fillRect/>
          </a:stretch>
        </p:blipFill>
        <p:spPr>
          <a:xfrm>
            <a:off x="4940522" y="2299146"/>
            <a:ext cx="6590347" cy="1920406"/>
          </a:xfrm>
          <a:prstGeom prst="rect">
            <a:avLst/>
          </a:prstGeom>
        </p:spPr>
      </p:pic>
    </p:spTree>
    <p:extLst>
      <p:ext uri="{BB962C8B-B14F-4D97-AF65-F5344CB8AC3E}">
        <p14:creationId xmlns:p14="http://schemas.microsoft.com/office/powerpoint/2010/main" val="8687503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3446-7597-48F6-BC4A-2DB1FE3F3E6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EC974B-8E31-4422-BD30-E12A97EFA2D2}"/>
              </a:ext>
            </a:extLst>
          </p:cNvPr>
          <p:cNvSpPr/>
          <p:nvPr/>
        </p:nvSpPr>
        <p:spPr>
          <a:xfrm>
            <a:off x="11113" y="685800"/>
            <a:ext cx="8404017" cy="9525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3505" fontAlgn="base">
              <a:lnSpc>
                <a:spcPct val="90000"/>
              </a:lnSpc>
              <a:spcBef>
                <a:spcPct val="0"/>
              </a:spcBef>
              <a:spcAft>
                <a:spcPct val="0"/>
              </a:spcAft>
            </a:pPr>
            <a:r>
              <a:rPr lang="nn-NO" sz="2800" b="1">
                <a:solidFill>
                  <a:schemeClr val="bg1"/>
                </a:solidFill>
                <a:latin typeface="Verdana" panose="020B0604030504040204" pitchFamily="34" charset="0"/>
                <a:ea typeface="Verdana" panose="020B0604030504040204" pitchFamily="34" charset="0"/>
              </a:rPr>
              <a:t>Advanced Concepts</a:t>
            </a:r>
            <a:endParaRPr lang="en-US" sz="2800" b="1">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182929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Input Parameters</a:t>
            </a:r>
          </a:p>
          <a:p>
            <a:pPr lvl="1"/>
            <a:r>
              <a:rPr lang="en-US"/>
              <a:t>Input for SQL expressions and functions, e.g.</a:t>
            </a:r>
          </a:p>
          <a:p>
            <a:pPr lvl="2"/>
            <a:r>
              <a:rPr lang="en-US"/>
              <a:t>a discount factor when calculating a price</a:t>
            </a:r>
          </a:p>
          <a:p>
            <a:pPr lvl="2"/>
            <a:r>
              <a:rPr lang="en-US"/>
              <a:t>the separation character when concatenating text</a:t>
            </a:r>
          </a:p>
          <a:p>
            <a:pPr lvl="2"/>
            <a:r>
              <a:rPr lang="en-US"/>
              <a:t>the target currency for a currency conversion</a:t>
            </a:r>
          </a:p>
          <a:p>
            <a:pPr lvl="1"/>
            <a:r>
              <a:rPr lang="en-US"/>
              <a:t>Selection of Data to Enter an Aggregation, e.g.</a:t>
            </a:r>
          </a:p>
          <a:p>
            <a:pPr lvl="2"/>
            <a:r>
              <a:rPr lang="en-US"/>
              <a:t>date up to which revenue shall enter a summation</a:t>
            </a:r>
          </a:p>
          <a:p>
            <a:pPr lvl="1"/>
            <a:r>
              <a:rPr lang="en-US"/>
              <a:t>Mandatory Selection Criteria, e.g.</a:t>
            </a:r>
          </a:p>
          <a:p>
            <a:pPr lvl="2"/>
            <a:r>
              <a:rPr lang="en-US"/>
              <a:t>Language key</a:t>
            </a:r>
          </a:p>
          <a:p>
            <a:pPr lvl="2"/>
            <a:r>
              <a:rPr lang="en-US"/>
              <a:t>Username</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Defining CDS Views with Input Parameters</a:t>
            </a:r>
            <a:br>
              <a:rPr lang="en-US"/>
            </a:br>
            <a:r>
              <a:rPr lang="en-US" sz="1300"/>
              <a:t>Advanced Concepts</a:t>
            </a:r>
            <a:endParaRPr lang="en-US"/>
          </a:p>
        </p:txBody>
      </p:sp>
      <p:pic>
        <p:nvPicPr>
          <p:cNvPr id="3" name="Picture 2">
            <a:extLst>
              <a:ext uri="{FF2B5EF4-FFF2-40B4-BE49-F238E27FC236}">
                <a16:creationId xmlns:a16="http://schemas.microsoft.com/office/drawing/2014/main" id="{691AEC27-32F6-437A-AF53-A22DC2C3AD8E}"/>
              </a:ext>
            </a:extLst>
          </p:cNvPr>
          <p:cNvPicPr>
            <a:picLocks noChangeAspect="1"/>
          </p:cNvPicPr>
          <p:nvPr/>
        </p:nvPicPr>
        <p:blipFill>
          <a:blip r:embed="rId3"/>
          <a:stretch>
            <a:fillRect/>
          </a:stretch>
        </p:blipFill>
        <p:spPr>
          <a:xfrm>
            <a:off x="6299200" y="3259587"/>
            <a:ext cx="5054600" cy="2917376"/>
          </a:xfrm>
          <a:prstGeom prst="rect">
            <a:avLst/>
          </a:prstGeom>
        </p:spPr>
      </p:pic>
    </p:spTree>
    <p:extLst>
      <p:ext uri="{BB962C8B-B14F-4D97-AF65-F5344CB8AC3E}">
        <p14:creationId xmlns:p14="http://schemas.microsoft.com/office/powerpoint/2010/main" val="2849469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Where to Access Input Parameters</a:t>
            </a:r>
          </a:p>
          <a:p>
            <a:pPr lvl="1"/>
            <a:r>
              <a:rPr lang="en-US"/>
              <a:t>In the Element List</a:t>
            </a:r>
          </a:p>
          <a:p>
            <a:pPr lvl="2"/>
            <a:r>
              <a:rPr lang="en-US"/>
              <a:t>as standalone element</a:t>
            </a:r>
          </a:p>
          <a:p>
            <a:pPr lvl="1"/>
            <a:r>
              <a:rPr lang="en-US"/>
              <a:t>In Expressions</a:t>
            </a:r>
          </a:p>
          <a:p>
            <a:pPr lvl="2"/>
            <a:r>
              <a:rPr lang="en-US"/>
              <a:t>as operand in an expression</a:t>
            </a:r>
          </a:p>
          <a:p>
            <a:pPr lvl="2"/>
            <a:r>
              <a:rPr lang="en-US"/>
              <a:t>as input for a predefined SQL function</a:t>
            </a:r>
          </a:p>
          <a:p>
            <a:pPr lvl="2"/>
            <a:r>
              <a:rPr lang="en-US"/>
              <a:t>directly after case in a case distinction</a:t>
            </a:r>
          </a:p>
          <a:p>
            <a:pPr lvl="1"/>
            <a:r>
              <a:rPr lang="en-US"/>
              <a:t>In the WHERE clause or HAVING clause</a:t>
            </a:r>
          </a:p>
          <a:p>
            <a:pPr lvl="2"/>
            <a:r>
              <a:rPr lang="en-US"/>
              <a:t>Right side of a condition</a:t>
            </a:r>
          </a:p>
          <a:p>
            <a:pPr lvl="1"/>
            <a:r>
              <a:rPr lang="en-US"/>
              <a:t>In the ON condition of a Join</a:t>
            </a:r>
          </a:p>
          <a:p>
            <a:pPr lvl="2"/>
            <a:r>
              <a:rPr lang="en-US"/>
              <a:t>Right side of a condition</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Defining CDS Views with Input Parameters</a:t>
            </a:r>
            <a:br>
              <a:rPr lang="en-US"/>
            </a:br>
            <a:r>
              <a:rPr lang="en-US" sz="1300"/>
              <a:t>Advanced Concepts</a:t>
            </a:r>
            <a:endParaRPr lang="en-US"/>
          </a:p>
        </p:txBody>
      </p:sp>
      <p:pic>
        <p:nvPicPr>
          <p:cNvPr id="4" name="Picture 3">
            <a:extLst>
              <a:ext uri="{FF2B5EF4-FFF2-40B4-BE49-F238E27FC236}">
                <a16:creationId xmlns:a16="http://schemas.microsoft.com/office/drawing/2014/main" id="{C0EAD1AB-D1FC-4109-965C-2CDF1539E878}"/>
              </a:ext>
            </a:extLst>
          </p:cNvPr>
          <p:cNvPicPr>
            <a:picLocks noChangeAspect="1"/>
          </p:cNvPicPr>
          <p:nvPr/>
        </p:nvPicPr>
        <p:blipFill>
          <a:blip r:embed="rId3"/>
          <a:stretch>
            <a:fillRect/>
          </a:stretch>
        </p:blipFill>
        <p:spPr>
          <a:xfrm>
            <a:off x="5963064" y="1848904"/>
            <a:ext cx="5492972" cy="3694496"/>
          </a:xfrm>
          <a:prstGeom prst="rect">
            <a:avLst/>
          </a:prstGeom>
        </p:spPr>
      </p:pic>
    </p:spTree>
    <p:extLst>
      <p:ext uri="{BB962C8B-B14F-4D97-AF65-F5344CB8AC3E}">
        <p14:creationId xmlns:p14="http://schemas.microsoft.com/office/powerpoint/2010/main" val="993185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Input Parameters with Data Preview</a:t>
            </a:r>
          </a:p>
          <a:p>
            <a:pPr lvl="1"/>
            <a:r>
              <a:rPr lang="en-US"/>
              <a:t>Input with unconverted format</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CDS Views with Input Parameters</a:t>
            </a:r>
            <a:br>
              <a:rPr lang="en-US"/>
            </a:br>
            <a:r>
              <a:rPr lang="en-US" sz="1300"/>
              <a:t>Advanced Concepts</a:t>
            </a:r>
            <a:endParaRPr lang="en-US"/>
          </a:p>
        </p:txBody>
      </p:sp>
      <p:pic>
        <p:nvPicPr>
          <p:cNvPr id="4" name="Picture 3">
            <a:extLst>
              <a:ext uri="{FF2B5EF4-FFF2-40B4-BE49-F238E27FC236}">
                <a16:creationId xmlns:a16="http://schemas.microsoft.com/office/drawing/2014/main" id="{1AE3D0C6-447A-45BD-95F4-F3545E164B9D}"/>
              </a:ext>
            </a:extLst>
          </p:cNvPr>
          <p:cNvPicPr>
            <a:picLocks noChangeAspect="1"/>
          </p:cNvPicPr>
          <p:nvPr/>
        </p:nvPicPr>
        <p:blipFill>
          <a:blip r:embed="rId3"/>
          <a:stretch>
            <a:fillRect/>
          </a:stretch>
        </p:blipFill>
        <p:spPr>
          <a:xfrm>
            <a:off x="7040880" y="4691600"/>
            <a:ext cx="3316511" cy="951058"/>
          </a:xfrm>
          <a:prstGeom prst="rect">
            <a:avLst/>
          </a:prstGeom>
        </p:spPr>
      </p:pic>
      <p:pic>
        <p:nvPicPr>
          <p:cNvPr id="6" name="Picture 5">
            <a:extLst>
              <a:ext uri="{FF2B5EF4-FFF2-40B4-BE49-F238E27FC236}">
                <a16:creationId xmlns:a16="http://schemas.microsoft.com/office/drawing/2014/main" id="{AA210040-7535-41CE-83E3-E41568F6AE8A}"/>
              </a:ext>
            </a:extLst>
          </p:cNvPr>
          <p:cNvPicPr>
            <a:picLocks noChangeAspect="1"/>
          </p:cNvPicPr>
          <p:nvPr/>
        </p:nvPicPr>
        <p:blipFill>
          <a:blip r:embed="rId4"/>
          <a:stretch>
            <a:fillRect/>
          </a:stretch>
        </p:blipFill>
        <p:spPr>
          <a:xfrm>
            <a:off x="7040880" y="2127240"/>
            <a:ext cx="4352922" cy="2389839"/>
          </a:xfrm>
          <a:prstGeom prst="rect">
            <a:avLst/>
          </a:prstGeom>
        </p:spPr>
      </p:pic>
      <p:pic>
        <p:nvPicPr>
          <p:cNvPr id="10" name="Picture 9">
            <a:extLst>
              <a:ext uri="{FF2B5EF4-FFF2-40B4-BE49-F238E27FC236}">
                <a16:creationId xmlns:a16="http://schemas.microsoft.com/office/drawing/2014/main" id="{95268AF8-4242-4B84-8BCF-991AE7F43F9B}"/>
              </a:ext>
            </a:extLst>
          </p:cNvPr>
          <p:cNvPicPr>
            <a:picLocks noChangeAspect="1"/>
          </p:cNvPicPr>
          <p:nvPr/>
        </p:nvPicPr>
        <p:blipFill>
          <a:blip r:embed="rId5"/>
          <a:stretch>
            <a:fillRect/>
          </a:stretch>
        </p:blipFill>
        <p:spPr>
          <a:xfrm>
            <a:off x="1196401" y="2597109"/>
            <a:ext cx="5260542" cy="2208468"/>
          </a:xfrm>
          <a:prstGeom prst="rect">
            <a:avLst/>
          </a:prstGeom>
        </p:spPr>
      </p:pic>
    </p:spTree>
    <p:extLst>
      <p:ext uri="{BB962C8B-B14F-4D97-AF65-F5344CB8AC3E}">
        <p14:creationId xmlns:p14="http://schemas.microsoft.com/office/powerpoint/2010/main" val="33369122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Input Parameters with SE16H</a:t>
            </a:r>
          </a:p>
          <a:p>
            <a:pPr lvl="1"/>
            <a:r>
              <a:rPr lang="en-US"/>
              <a:t>Input with converted format</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CDS Views with Input Parameters</a:t>
            </a:r>
            <a:br>
              <a:rPr lang="en-US"/>
            </a:br>
            <a:r>
              <a:rPr lang="en-US" sz="1300"/>
              <a:t>Advanced Concepts</a:t>
            </a:r>
            <a:endParaRPr lang="en-US"/>
          </a:p>
        </p:txBody>
      </p:sp>
      <p:pic>
        <p:nvPicPr>
          <p:cNvPr id="5" name="Picture 4">
            <a:extLst>
              <a:ext uri="{FF2B5EF4-FFF2-40B4-BE49-F238E27FC236}">
                <a16:creationId xmlns:a16="http://schemas.microsoft.com/office/drawing/2014/main" id="{A48B5255-B8BB-4F6B-B978-27F8F3E0C806}"/>
              </a:ext>
            </a:extLst>
          </p:cNvPr>
          <p:cNvPicPr>
            <a:picLocks noChangeAspect="1"/>
          </p:cNvPicPr>
          <p:nvPr/>
        </p:nvPicPr>
        <p:blipFill>
          <a:blip r:embed="rId3"/>
          <a:stretch>
            <a:fillRect/>
          </a:stretch>
        </p:blipFill>
        <p:spPr>
          <a:xfrm>
            <a:off x="7040880" y="2185082"/>
            <a:ext cx="3968840" cy="2011854"/>
          </a:xfrm>
          <a:prstGeom prst="rect">
            <a:avLst/>
          </a:prstGeom>
        </p:spPr>
      </p:pic>
      <p:pic>
        <p:nvPicPr>
          <p:cNvPr id="7" name="Picture 6">
            <a:extLst>
              <a:ext uri="{FF2B5EF4-FFF2-40B4-BE49-F238E27FC236}">
                <a16:creationId xmlns:a16="http://schemas.microsoft.com/office/drawing/2014/main" id="{715AE22E-371D-4407-87A7-5B4A99B46F11}"/>
              </a:ext>
            </a:extLst>
          </p:cNvPr>
          <p:cNvPicPr>
            <a:picLocks noChangeAspect="1"/>
          </p:cNvPicPr>
          <p:nvPr/>
        </p:nvPicPr>
        <p:blipFill>
          <a:blip r:embed="rId4"/>
          <a:stretch>
            <a:fillRect/>
          </a:stretch>
        </p:blipFill>
        <p:spPr>
          <a:xfrm>
            <a:off x="7040880" y="4417256"/>
            <a:ext cx="4066384" cy="1225402"/>
          </a:xfrm>
          <a:prstGeom prst="rect">
            <a:avLst/>
          </a:prstGeom>
        </p:spPr>
      </p:pic>
      <p:pic>
        <p:nvPicPr>
          <p:cNvPr id="10" name="Picture 9">
            <a:extLst>
              <a:ext uri="{FF2B5EF4-FFF2-40B4-BE49-F238E27FC236}">
                <a16:creationId xmlns:a16="http://schemas.microsoft.com/office/drawing/2014/main" id="{C18FADD8-7AC6-4AB4-9325-F80D8C256287}"/>
              </a:ext>
            </a:extLst>
          </p:cNvPr>
          <p:cNvPicPr>
            <a:picLocks noChangeAspect="1"/>
          </p:cNvPicPr>
          <p:nvPr/>
        </p:nvPicPr>
        <p:blipFill>
          <a:blip r:embed="rId5"/>
          <a:stretch>
            <a:fillRect/>
          </a:stretch>
        </p:blipFill>
        <p:spPr>
          <a:xfrm>
            <a:off x="1196401" y="2597109"/>
            <a:ext cx="5260542" cy="2208468"/>
          </a:xfrm>
          <a:prstGeom prst="rect">
            <a:avLst/>
          </a:prstGeom>
        </p:spPr>
      </p:pic>
    </p:spTree>
    <p:extLst>
      <p:ext uri="{BB962C8B-B14F-4D97-AF65-F5344CB8AC3E}">
        <p14:creationId xmlns:p14="http://schemas.microsoft.com/office/powerpoint/2010/main" val="23427043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Input Parameters with ALV IDA</a:t>
            </a:r>
          </a:p>
          <a:p>
            <a:pPr lvl="1"/>
            <a:r>
              <a:rPr lang="en-US"/>
              <a:t>Add parameters by method SET_VIEW_PARAMETERS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CDS Views with Input Parameters</a:t>
            </a:r>
            <a:br>
              <a:rPr lang="en-US"/>
            </a:br>
            <a:r>
              <a:rPr lang="en-US" sz="1300"/>
              <a:t>Advanced Concepts</a:t>
            </a:r>
            <a:endParaRPr lang="en-US"/>
          </a:p>
        </p:txBody>
      </p:sp>
      <p:pic>
        <p:nvPicPr>
          <p:cNvPr id="11" name="Picture 10">
            <a:extLst>
              <a:ext uri="{FF2B5EF4-FFF2-40B4-BE49-F238E27FC236}">
                <a16:creationId xmlns:a16="http://schemas.microsoft.com/office/drawing/2014/main" id="{68B05A04-628B-42FD-867B-62394AC317AB}"/>
              </a:ext>
            </a:extLst>
          </p:cNvPr>
          <p:cNvPicPr>
            <a:picLocks noChangeAspect="1"/>
          </p:cNvPicPr>
          <p:nvPr/>
        </p:nvPicPr>
        <p:blipFill>
          <a:blip r:embed="rId3"/>
          <a:stretch>
            <a:fillRect/>
          </a:stretch>
        </p:blipFill>
        <p:spPr>
          <a:xfrm>
            <a:off x="7040880" y="4007098"/>
            <a:ext cx="2615410" cy="914479"/>
          </a:xfrm>
          <a:prstGeom prst="rect">
            <a:avLst/>
          </a:prstGeom>
        </p:spPr>
      </p:pic>
      <p:pic>
        <p:nvPicPr>
          <p:cNvPr id="12" name="Picture 11">
            <a:extLst>
              <a:ext uri="{FF2B5EF4-FFF2-40B4-BE49-F238E27FC236}">
                <a16:creationId xmlns:a16="http://schemas.microsoft.com/office/drawing/2014/main" id="{645633CF-4BF8-42D3-842C-95AB7ECA720C}"/>
              </a:ext>
            </a:extLst>
          </p:cNvPr>
          <p:cNvPicPr>
            <a:picLocks noChangeAspect="1"/>
          </p:cNvPicPr>
          <p:nvPr/>
        </p:nvPicPr>
        <p:blipFill>
          <a:blip r:embed="rId4"/>
          <a:stretch>
            <a:fillRect/>
          </a:stretch>
        </p:blipFill>
        <p:spPr>
          <a:xfrm>
            <a:off x="1196401" y="2597109"/>
            <a:ext cx="5260542" cy="2208468"/>
          </a:xfrm>
          <a:prstGeom prst="rect">
            <a:avLst/>
          </a:prstGeom>
        </p:spPr>
      </p:pic>
      <p:pic>
        <p:nvPicPr>
          <p:cNvPr id="3" name="Picture 2">
            <a:extLst>
              <a:ext uri="{FF2B5EF4-FFF2-40B4-BE49-F238E27FC236}">
                <a16:creationId xmlns:a16="http://schemas.microsoft.com/office/drawing/2014/main" id="{16BEFA0D-01C0-435A-B2EC-40E62663E572}"/>
              </a:ext>
            </a:extLst>
          </p:cNvPr>
          <p:cNvPicPr>
            <a:picLocks noChangeAspect="1"/>
          </p:cNvPicPr>
          <p:nvPr/>
        </p:nvPicPr>
        <p:blipFill>
          <a:blip r:embed="rId5"/>
          <a:stretch>
            <a:fillRect/>
          </a:stretch>
        </p:blipFill>
        <p:spPr>
          <a:xfrm>
            <a:off x="7040880" y="2597109"/>
            <a:ext cx="4749195" cy="969348"/>
          </a:xfrm>
          <a:prstGeom prst="rect">
            <a:avLst/>
          </a:prstGeom>
        </p:spPr>
      </p:pic>
    </p:spTree>
    <p:extLst>
      <p:ext uri="{BB962C8B-B14F-4D97-AF65-F5344CB8AC3E}">
        <p14:creationId xmlns:p14="http://schemas.microsoft.com/office/powerpoint/2010/main" val="15959850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Input Parameters with Open SQL</a:t>
            </a:r>
          </a:p>
          <a:p>
            <a:pPr lvl="1"/>
            <a:r>
              <a:rPr lang="en-US"/>
              <a:t>Add parameters after data-source</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CDS Views with Input Parameters</a:t>
            </a:r>
            <a:br>
              <a:rPr lang="en-US"/>
            </a:br>
            <a:r>
              <a:rPr lang="en-US" sz="1300"/>
              <a:t>Advanced Concepts</a:t>
            </a:r>
            <a:endParaRPr lang="en-US"/>
          </a:p>
        </p:txBody>
      </p:sp>
      <p:pic>
        <p:nvPicPr>
          <p:cNvPr id="12" name="Picture 11">
            <a:extLst>
              <a:ext uri="{FF2B5EF4-FFF2-40B4-BE49-F238E27FC236}">
                <a16:creationId xmlns:a16="http://schemas.microsoft.com/office/drawing/2014/main" id="{645633CF-4BF8-42D3-842C-95AB7ECA720C}"/>
              </a:ext>
            </a:extLst>
          </p:cNvPr>
          <p:cNvPicPr>
            <a:picLocks noChangeAspect="1"/>
          </p:cNvPicPr>
          <p:nvPr/>
        </p:nvPicPr>
        <p:blipFill>
          <a:blip r:embed="rId3"/>
          <a:stretch>
            <a:fillRect/>
          </a:stretch>
        </p:blipFill>
        <p:spPr>
          <a:xfrm>
            <a:off x="1196401" y="2597109"/>
            <a:ext cx="5260542" cy="2208468"/>
          </a:xfrm>
          <a:prstGeom prst="rect">
            <a:avLst/>
          </a:prstGeom>
        </p:spPr>
      </p:pic>
      <p:pic>
        <p:nvPicPr>
          <p:cNvPr id="14" name="Picture 13">
            <a:extLst>
              <a:ext uri="{FF2B5EF4-FFF2-40B4-BE49-F238E27FC236}">
                <a16:creationId xmlns:a16="http://schemas.microsoft.com/office/drawing/2014/main" id="{068B3829-CEF1-40DF-A6CF-B0EBA3762EEC}"/>
              </a:ext>
            </a:extLst>
          </p:cNvPr>
          <p:cNvPicPr>
            <a:picLocks noChangeAspect="1"/>
          </p:cNvPicPr>
          <p:nvPr/>
        </p:nvPicPr>
        <p:blipFill>
          <a:blip r:embed="rId4"/>
          <a:stretch>
            <a:fillRect/>
          </a:stretch>
        </p:blipFill>
        <p:spPr>
          <a:xfrm>
            <a:off x="7040880" y="2597109"/>
            <a:ext cx="3865199" cy="993734"/>
          </a:xfrm>
          <a:prstGeom prst="rect">
            <a:avLst/>
          </a:prstGeom>
        </p:spPr>
      </p:pic>
      <p:pic>
        <p:nvPicPr>
          <p:cNvPr id="16" name="Picture 15">
            <a:extLst>
              <a:ext uri="{FF2B5EF4-FFF2-40B4-BE49-F238E27FC236}">
                <a16:creationId xmlns:a16="http://schemas.microsoft.com/office/drawing/2014/main" id="{77F5B25C-6A17-4B18-A26E-0C94A26E0327}"/>
              </a:ext>
            </a:extLst>
          </p:cNvPr>
          <p:cNvPicPr>
            <a:picLocks noChangeAspect="1"/>
          </p:cNvPicPr>
          <p:nvPr/>
        </p:nvPicPr>
        <p:blipFill>
          <a:blip r:embed="rId5"/>
          <a:stretch>
            <a:fillRect/>
          </a:stretch>
        </p:blipFill>
        <p:spPr>
          <a:xfrm>
            <a:off x="7040880" y="4031484"/>
            <a:ext cx="3304318" cy="475530"/>
          </a:xfrm>
          <a:prstGeom prst="rect">
            <a:avLst/>
          </a:prstGeom>
        </p:spPr>
      </p:pic>
    </p:spTree>
    <p:extLst>
      <p:ext uri="{BB962C8B-B14F-4D97-AF65-F5344CB8AC3E}">
        <p14:creationId xmlns:p14="http://schemas.microsoft.com/office/powerpoint/2010/main" val="29103054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Input Parameters with CDS View </a:t>
            </a:r>
          </a:p>
          <a:p>
            <a:pPr lvl="1"/>
            <a:r>
              <a:rPr lang="en-US"/>
              <a:t>Add parameters after data-source</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CDS Views with Input Parameters</a:t>
            </a:r>
            <a:br>
              <a:rPr lang="en-US"/>
            </a:br>
            <a:r>
              <a:rPr lang="en-US" sz="1300"/>
              <a:t>Advanced Concepts</a:t>
            </a:r>
            <a:endParaRPr lang="en-US"/>
          </a:p>
        </p:txBody>
      </p:sp>
      <p:pic>
        <p:nvPicPr>
          <p:cNvPr id="12" name="Picture 11">
            <a:extLst>
              <a:ext uri="{FF2B5EF4-FFF2-40B4-BE49-F238E27FC236}">
                <a16:creationId xmlns:a16="http://schemas.microsoft.com/office/drawing/2014/main" id="{645633CF-4BF8-42D3-842C-95AB7ECA720C}"/>
              </a:ext>
            </a:extLst>
          </p:cNvPr>
          <p:cNvPicPr>
            <a:picLocks noChangeAspect="1"/>
          </p:cNvPicPr>
          <p:nvPr/>
        </p:nvPicPr>
        <p:blipFill>
          <a:blip r:embed="rId3"/>
          <a:stretch>
            <a:fillRect/>
          </a:stretch>
        </p:blipFill>
        <p:spPr>
          <a:xfrm>
            <a:off x="1196401" y="2597109"/>
            <a:ext cx="5260542" cy="2208468"/>
          </a:xfrm>
          <a:prstGeom prst="rect">
            <a:avLst/>
          </a:prstGeom>
        </p:spPr>
      </p:pic>
      <p:pic>
        <p:nvPicPr>
          <p:cNvPr id="2052" name="Picture 4">
            <a:extLst>
              <a:ext uri="{FF2B5EF4-FFF2-40B4-BE49-F238E27FC236}">
                <a16:creationId xmlns:a16="http://schemas.microsoft.com/office/drawing/2014/main" id="{320C067F-D648-466B-B88F-C4A5928E5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802" y="2318337"/>
            <a:ext cx="5816088" cy="137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439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Default Value for Parameters in Open SQL</a:t>
            </a:r>
          </a:p>
          <a:p>
            <a:pPr lvl="1"/>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CDS Views with Input Parameters</a:t>
            </a:r>
            <a:br>
              <a:rPr lang="en-US"/>
            </a:br>
            <a:r>
              <a:rPr lang="en-US" sz="1300"/>
              <a:t>Advanced Concepts</a:t>
            </a:r>
            <a:endParaRPr lang="en-US"/>
          </a:p>
        </p:txBody>
      </p:sp>
      <p:pic>
        <p:nvPicPr>
          <p:cNvPr id="3" name="Picture 2">
            <a:extLst>
              <a:ext uri="{FF2B5EF4-FFF2-40B4-BE49-F238E27FC236}">
                <a16:creationId xmlns:a16="http://schemas.microsoft.com/office/drawing/2014/main" id="{55460B8A-EBC7-4BB6-9ACC-36EC2E37BBE7}"/>
              </a:ext>
            </a:extLst>
          </p:cNvPr>
          <p:cNvPicPr>
            <a:picLocks noChangeAspect="1"/>
          </p:cNvPicPr>
          <p:nvPr/>
        </p:nvPicPr>
        <p:blipFill>
          <a:blip r:embed="rId3"/>
          <a:stretch>
            <a:fillRect/>
          </a:stretch>
        </p:blipFill>
        <p:spPr>
          <a:xfrm>
            <a:off x="838200" y="2084382"/>
            <a:ext cx="5260542" cy="3223539"/>
          </a:xfrm>
          <a:prstGeom prst="rect">
            <a:avLst/>
          </a:prstGeom>
        </p:spPr>
      </p:pic>
      <p:pic>
        <p:nvPicPr>
          <p:cNvPr id="5" name="Picture 4">
            <a:extLst>
              <a:ext uri="{FF2B5EF4-FFF2-40B4-BE49-F238E27FC236}">
                <a16:creationId xmlns:a16="http://schemas.microsoft.com/office/drawing/2014/main" id="{AD5728F4-9515-4C48-930D-8D4198DD2618}"/>
              </a:ext>
            </a:extLst>
          </p:cNvPr>
          <p:cNvPicPr>
            <a:picLocks noChangeAspect="1"/>
          </p:cNvPicPr>
          <p:nvPr/>
        </p:nvPicPr>
        <p:blipFill>
          <a:blip r:embed="rId4"/>
          <a:stretch>
            <a:fillRect/>
          </a:stretch>
        </p:blipFill>
        <p:spPr>
          <a:xfrm>
            <a:off x="6582192" y="2296998"/>
            <a:ext cx="4519814" cy="2798306"/>
          </a:xfrm>
          <a:prstGeom prst="rect">
            <a:avLst/>
          </a:prstGeom>
        </p:spPr>
      </p:pic>
    </p:spTree>
    <p:extLst>
      <p:ext uri="{BB962C8B-B14F-4D97-AF65-F5344CB8AC3E}">
        <p14:creationId xmlns:p14="http://schemas.microsoft.com/office/powerpoint/2010/main" val="650764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503B0-CE57-43AF-AF64-7771D994EBBD}"/>
              </a:ext>
            </a:extLst>
          </p:cNvPr>
          <p:cNvSpPr>
            <a:spLocks noGrp="1"/>
          </p:cNvSpPr>
          <p:nvPr>
            <p:ph idx="1"/>
          </p:nvPr>
        </p:nvSpPr>
        <p:spPr/>
        <p:txBody>
          <a:bodyPr/>
          <a:lstStyle/>
          <a:p>
            <a:r>
              <a:rPr lang="en-US"/>
              <a:t>Query Monitor (RSRT)</a:t>
            </a:r>
          </a:p>
          <a:p>
            <a:pPr lvl="1"/>
            <a:r>
              <a:rPr lang="en-US"/>
              <a:t>Display Analytical Report on SAP GUI with T-Code RSRT</a:t>
            </a:r>
          </a:p>
          <a:p>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ABAP CDS View</a:t>
            </a:r>
            <a:br>
              <a:rPr lang="en-US"/>
            </a:br>
            <a:r>
              <a:rPr lang="en-US" sz="1300"/>
              <a:t>What would you gain from this course?</a:t>
            </a:r>
            <a:endParaRPr lang="en-US"/>
          </a:p>
        </p:txBody>
      </p:sp>
      <p:pic>
        <p:nvPicPr>
          <p:cNvPr id="9" name="Picture 8">
            <a:extLst>
              <a:ext uri="{FF2B5EF4-FFF2-40B4-BE49-F238E27FC236}">
                <a16:creationId xmlns:a16="http://schemas.microsoft.com/office/drawing/2014/main" id="{65F8AB38-F24F-4752-A8F3-93036690B1D0}"/>
              </a:ext>
            </a:extLst>
          </p:cNvPr>
          <p:cNvPicPr>
            <a:picLocks noChangeAspect="1"/>
          </p:cNvPicPr>
          <p:nvPr/>
        </p:nvPicPr>
        <p:blipFill>
          <a:blip r:embed="rId3"/>
          <a:stretch>
            <a:fillRect/>
          </a:stretch>
        </p:blipFill>
        <p:spPr>
          <a:xfrm>
            <a:off x="1769514" y="2139102"/>
            <a:ext cx="8651259" cy="4023159"/>
          </a:xfrm>
          <a:prstGeom prst="rect">
            <a:avLst/>
          </a:prstGeom>
        </p:spPr>
      </p:pic>
    </p:spTree>
    <p:extLst>
      <p:ext uri="{BB962C8B-B14F-4D97-AF65-F5344CB8AC3E}">
        <p14:creationId xmlns:p14="http://schemas.microsoft.com/office/powerpoint/2010/main" val="4213635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Exercise 10 – Input Parameters</a:t>
            </a:r>
          </a:p>
          <a:p>
            <a:pPr lvl="1"/>
            <a:r>
              <a:rPr lang="en-US"/>
              <a:t>Create ABAP CDS View ‘ZI_TRAIN</a:t>
            </a:r>
            <a:r>
              <a:rPr lang="en-US" b="1"/>
              <a:t>XX</a:t>
            </a:r>
            <a:r>
              <a:rPr lang="en-US"/>
              <a:t>_ADVANCED_01’</a:t>
            </a:r>
          </a:p>
          <a:p>
            <a:pPr lvl="2"/>
            <a:r>
              <a:rPr lang="en-US"/>
              <a:t>SQL View name: ‘ZITRAIN</a:t>
            </a:r>
            <a:r>
              <a:rPr lang="en-US" b="1"/>
              <a:t>XX</a:t>
            </a:r>
            <a:r>
              <a:rPr lang="en-US"/>
              <a:t>ADVAN01’</a:t>
            </a:r>
          </a:p>
          <a:p>
            <a:pPr lvl="2"/>
            <a:r>
              <a:rPr lang="en-US"/>
              <a:t>Parameters</a:t>
            </a:r>
          </a:p>
          <a:p>
            <a:pPr lvl="3"/>
            <a:r>
              <a:rPr lang="en-US"/>
              <a:t>I_DAYS_1 (INT1)</a:t>
            </a:r>
          </a:p>
          <a:p>
            <a:pPr lvl="2"/>
            <a:r>
              <a:rPr lang="en-US"/>
              <a:t>Data-source</a:t>
            </a:r>
          </a:p>
          <a:p>
            <a:pPr lvl="3"/>
            <a:r>
              <a:rPr lang="en-US"/>
              <a:t>I_CALENDARDATE</a:t>
            </a:r>
          </a:p>
          <a:p>
            <a:pPr lvl="4"/>
            <a:r>
              <a:rPr lang="en-US" b="1"/>
              <a:t>CALENDARDATE		Calendar Date</a:t>
            </a:r>
          </a:p>
          <a:p>
            <a:pPr lvl="4"/>
            <a:r>
              <a:rPr lang="en-US"/>
              <a:t>CALENDARMONTH		Calendar Month</a:t>
            </a:r>
          </a:p>
          <a:p>
            <a:pPr lvl="4"/>
            <a:r>
              <a:rPr lang="en-US"/>
              <a:t>CALENDARYEAR		Calendar Year</a:t>
            </a:r>
          </a:p>
          <a:p>
            <a:pPr lvl="4"/>
            <a:r>
              <a:rPr lang="en-US"/>
              <a:t>DATE1			CALENDARDATE – :I_DAYS_1</a:t>
            </a:r>
          </a:p>
          <a:p>
            <a:pPr lvl="4"/>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10 – Input Parameters</a:t>
            </a:r>
            <a:br>
              <a:rPr lang="en-US"/>
            </a:br>
            <a:r>
              <a:rPr lang="en-US" sz="1300"/>
              <a:t>Advanced Concepts</a:t>
            </a:r>
            <a:endParaRPr lang="en-US"/>
          </a:p>
        </p:txBody>
      </p:sp>
      <p:pic>
        <p:nvPicPr>
          <p:cNvPr id="6" name="Picture 5">
            <a:extLst>
              <a:ext uri="{FF2B5EF4-FFF2-40B4-BE49-F238E27FC236}">
                <a16:creationId xmlns:a16="http://schemas.microsoft.com/office/drawing/2014/main" id="{CBED976F-AB2C-4468-A847-135D9DD49255}"/>
              </a:ext>
            </a:extLst>
          </p:cNvPr>
          <p:cNvPicPr>
            <a:picLocks noChangeAspect="1"/>
          </p:cNvPicPr>
          <p:nvPr/>
        </p:nvPicPr>
        <p:blipFill>
          <a:blip r:embed="rId3"/>
          <a:stretch>
            <a:fillRect/>
          </a:stretch>
        </p:blipFill>
        <p:spPr>
          <a:xfrm>
            <a:off x="8094385" y="2266849"/>
            <a:ext cx="3284505" cy="2324301"/>
          </a:xfrm>
          <a:prstGeom prst="rect">
            <a:avLst/>
          </a:prstGeom>
        </p:spPr>
      </p:pic>
    </p:spTree>
    <p:extLst>
      <p:ext uri="{BB962C8B-B14F-4D97-AF65-F5344CB8AC3E}">
        <p14:creationId xmlns:p14="http://schemas.microsoft.com/office/powerpoint/2010/main" val="23501376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Template – Define View with Parameters</a:t>
            </a:r>
          </a:p>
          <a:p>
            <a:pPr lvl="4"/>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10 – Input Parameters</a:t>
            </a:r>
            <a:br>
              <a:rPr lang="en-US"/>
            </a:br>
            <a:r>
              <a:rPr lang="en-US" sz="1300"/>
              <a:t>Advanced Concepts</a:t>
            </a:r>
            <a:endParaRPr lang="en-US"/>
          </a:p>
        </p:txBody>
      </p:sp>
      <p:pic>
        <p:nvPicPr>
          <p:cNvPr id="3" name="Picture 2">
            <a:extLst>
              <a:ext uri="{FF2B5EF4-FFF2-40B4-BE49-F238E27FC236}">
                <a16:creationId xmlns:a16="http://schemas.microsoft.com/office/drawing/2014/main" id="{BD8C81FE-DFA3-4601-87A1-1CFD7EFB7F02}"/>
              </a:ext>
            </a:extLst>
          </p:cNvPr>
          <p:cNvPicPr>
            <a:picLocks noChangeAspect="1"/>
          </p:cNvPicPr>
          <p:nvPr/>
        </p:nvPicPr>
        <p:blipFill>
          <a:blip r:embed="rId3"/>
          <a:stretch>
            <a:fillRect/>
          </a:stretch>
        </p:blipFill>
        <p:spPr>
          <a:xfrm>
            <a:off x="4010131" y="1671629"/>
            <a:ext cx="4170026" cy="4505334"/>
          </a:xfrm>
          <a:prstGeom prst="rect">
            <a:avLst/>
          </a:prstGeom>
        </p:spPr>
      </p:pic>
    </p:spTree>
    <p:extLst>
      <p:ext uri="{BB962C8B-B14F-4D97-AF65-F5344CB8AC3E}">
        <p14:creationId xmlns:p14="http://schemas.microsoft.com/office/powerpoint/2010/main" val="10143495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Add fields and preview</a:t>
            </a:r>
          </a:p>
          <a:p>
            <a:pPr lvl="1"/>
            <a:r>
              <a:rPr lang="en-US"/>
              <a:t>T-Code SE16H &gt; Enter </a:t>
            </a:r>
            <a:r>
              <a:rPr lang="en-US" i="1"/>
              <a:t>ZITRAIN</a:t>
            </a:r>
            <a:r>
              <a:rPr lang="en-US" b="1" i="1"/>
              <a:t>XX</a:t>
            </a:r>
            <a:r>
              <a:rPr lang="en-US" i="1"/>
              <a:t>ADVAN01 &gt; </a:t>
            </a:r>
            <a:r>
              <a:rPr lang="en-US"/>
              <a:t>Execute</a:t>
            </a:r>
          </a:p>
          <a:p>
            <a:pPr lvl="4"/>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10 – Input Parameters</a:t>
            </a:r>
            <a:br>
              <a:rPr lang="en-US"/>
            </a:br>
            <a:r>
              <a:rPr lang="en-US" sz="1300"/>
              <a:t>Advanced Concepts</a:t>
            </a:r>
            <a:endParaRPr lang="en-US"/>
          </a:p>
        </p:txBody>
      </p:sp>
      <p:pic>
        <p:nvPicPr>
          <p:cNvPr id="4" name="Picture 3">
            <a:extLst>
              <a:ext uri="{FF2B5EF4-FFF2-40B4-BE49-F238E27FC236}">
                <a16:creationId xmlns:a16="http://schemas.microsoft.com/office/drawing/2014/main" id="{51F3995E-AFAD-4673-8236-8643454DFA52}"/>
              </a:ext>
            </a:extLst>
          </p:cNvPr>
          <p:cNvPicPr>
            <a:picLocks noChangeAspect="1"/>
          </p:cNvPicPr>
          <p:nvPr/>
        </p:nvPicPr>
        <p:blipFill>
          <a:blip r:embed="rId3"/>
          <a:stretch>
            <a:fillRect/>
          </a:stretch>
        </p:blipFill>
        <p:spPr>
          <a:xfrm>
            <a:off x="1677421" y="2266849"/>
            <a:ext cx="3284505" cy="2324301"/>
          </a:xfrm>
          <a:prstGeom prst="rect">
            <a:avLst/>
          </a:prstGeom>
        </p:spPr>
      </p:pic>
      <p:pic>
        <p:nvPicPr>
          <p:cNvPr id="6" name="Picture 5">
            <a:extLst>
              <a:ext uri="{FF2B5EF4-FFF2-40B4-BE49-F238E27FC236}">
                <a16:creationId xmlns:a16="http://schemas.microsoft.com/office/drawing/2014/main" id="{F7E0F4AE-1441-4FA0-8583-C89A517D6828}"/>
              </a:ext>
            </a:extLst>
          </p:cNvPr>
          <p:cNvPicPr>
            <a:picLocks noChangeAspect="1"/>
          </p:cNvPicPr>
          <p:nvPr/>
        </p:nvPicPr>
        <p:blipFill>
          <a:blip r:embed="rId4"/>
          <a:stretch>
            <a:fillRect/>
          </a:stretch>
        </p:blipFill>
        <p:spPr>
          <a:xfrm>
            <a:off x="6095144" y="2266849"/>
            <a:ext cx="3950550" cy="1365622"/>
          </a:xfrm>
          <a:prstGeom prst="rect">
            <a:avLst/>
          </a:prstGeom>
        </p:spPr>
      </p:pic>
      <p:pic>
        <p:nvPicPr>
          <p:cNvPr id="4098" name="Picture 2">
            <a:extLst>
              <a:ext uri="{FF2B5EF4-FFF2-40B4-BE49-F238E27FC236}">
                <a16:creationId xmlns:a16="http://schemas.microsoft.com/office/drawing/2014/main" id="{4C9CEC1C-DA56-466B-B4A6-C4871F158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144" y="4073112"/>
            <a:ext cx="2645894" cy="1499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044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Consume by Open SQL</a:t>
            </a:r>
          </a:p>
          <a:p>
            <a:pPr lvl="1"/>
            <a:r>
              <a:rPr lang="en-US"/>
              <a:t>Create program ‘ZTRAIN</a:t>
            </a:r>
            <a:r>
              <a:rPr lang="en-US" b="1"/>
              <a:t>XX</a:t>
            </a:r>
            <a:r>
              <a:rPr lang="en-US"/>
              <a:t>_CDS_03’.</a:t>
            </a:r>
          </a:p>
          <a:p>
            <a:pPr lvl="1"/>
            <a:r>
              <a:rPr lang="en-US"/>
              <a:t>Selection-screen</a:t>
            </a:r>
          </a:p>
          <a:p>
            <a:pPr lvl="2"/>
            <a:r>
              <a:rPr lang="en-US"/>
              <a:t>P_DAYS_1 type INT1</a:t>
            </a:r>
          </a:p>
          <a:p>
            <a:pPr lvl="1"/>
            <a:r>
              <a:rPr lang="en-US"/>
              <a:t>Consume</a:t>
            </a:r>
          </a:p>
          <a:p>
            <a:pPr lvl="2"/>
            <a:r>
              <a:rPr lang="en-US"/>
              <a:t>ZI_TRAIN00_ADVANCED_01 up to 10 rows</a:t>
            </a:r>
          </a:p>
          <a:p>
            <a:pPr lvl="1"/>
            <a:r>
              <a:rPr lang="en-US"/>
              <a:t>Display</a:t>
            </a:r>
          </a:p>
          <a:p>
            <a:pPr lvl="2"/>
            <a:r>
              <a:rPr lang="en-US"/>
              <a:t>Use CL_DEMO_OUTPUT=&gt;DISPLAY to display the data</a:t>
            </a:r>
          </a:p>
          <a:p>
            <a:pPr marL="914400" lvl="2" indent="0">
              <a:buNone/>
            </a:pPr>
            <a:r>
              <a:rPr lang="en-US"/>
              <a:t>		</a:t>
            </a:r>
          </a:p>
          <a:p>
            <a:pPr lvl="4"/>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10 – Input Parameters</a:t>
            </a:r>
            <a:br>
              <a:rPr lang="en-US"/>
            </a:br>
            <a:r>
              <a:rPr lang="en-US" sz="1300"/>
              <a:t>Advanced Concepts</a:t>
            </a:r>
            <a:endParaRPr lang="en-US"/>
          </a:p>
        </p:txBody>
      </p:sp>
      <p:pic>
        <p:nvPicPr>
          <p:cNvPr id="3" name="Picture 2">
            <a:extLst>
              <a:ext uri="{FF2B5EF4-FFF2-40B4-BE49-F238E27FC236}">
                <a16:creationId xmlns:a16="http://schemas.microsoft.com/office/drawing/2014/main" id="{4ED5BB14-73B7-466D-B3DF-53F121293361}"/>
              </a:ext>
            </a:extLst>
          </p:cNvPr>
          <p:cNvPicPr>
            <a:picLocks noChangeAspect="1"/>
          </p:cNvPicPr>
          <p:nvPr/>
        </p:nvPicPr>
        <p:blipFill>
          <a:blip r:embed="rId3"/>
          <a:stretch>
            <a:fillRect/>
          </a:stretch>
        </p:blipFill>
        <p:spPr>
          <a:xfrm>
            <a:off x="2947519" y="4499557"/>
            <a:ext cx="2889754" cy="914479"/>
          </a:xfrm>
          <a:prstGeom prst="rect">
            <a:avLst/>
          </a:prstGeom>
        </p:spPr>
      </p:pic>
      <p:pic>
        <p:nvPicPr>
          <p:cNvPr id="7" name="Picture 6">
            <a:extLst>
              <a:ext uri="{FF2B5EF4-FFF2-40B4-BE49-F238E27FC236}">
                <a16:creationId xmlns:a16="http://schemas.microsoft.com/office/drawing/2014/main" id="{76994CE4-9CB6-4B96-83C5-279C83FD90EC}"/>
              </a:ext>
            </a:extLst>
          </p:cNvPr>
          <p:cNvPicPr>
            <a:picLocks noChangeAspect="1"/>
          </p:cNvPicPr>
          <p:nvPr/>
        </p:nvPicPr>
        <p:blipFill>
          <a:blip r:embed="rId4"/>
          <a:stretch>
            <a:fillRect/>
          </a:stretch>
        </p:blipFill>
        <p:spPr>
          <a:xfrm>
            <a:off x="6354729" y="4051461"/>
            <a:ext cx="3334801" cy="1810669"/>
          </a:xfrm>
          <a:prstGeom prst="rect">
            <a:avLst/>
          </a:prstGeom>
        </p:spPr>
      </p:pic>
    </p:spTree>
    <p:extLst>
      <p:ext uri="{BB962C8B-B14F-4D97-AF65-F5344CB8AC3E}">
        <p14:creationId xmlns:p14="http://schemas.microsoft.com/office/powerpoint/2010/main" val="12622396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Exercise 11 – Input Parameters View-on-View</a:t>
            </a:r>
          </a:p>
          <a:p>
            <a:pPr lvl="3"/>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11 – Input Parameters View-on-View</a:t>
            </a:r>
            <a:br>
              <a:rPr lang="en-US"/>
            </a:br>
            <a:r>
              <a:rPr lang="en-US" sz="1300"/>
              <a:t>Advanced Concepts</a:t>
            </a:r>
            <a:endParaRPr lang="en-US"/>
          </a:p>
        </p:txBody>
      </p:sp>
      <p:pic>
        <p:nvPicPr>
          <p:cNvPr id="4" name="Picture 3">
            <a:extLst>
              <a:ext uri="{FF2B5EF4-FFF2-40B4-BE49-F238E27FC236}">
                <a16:creationId xmlns:a16="http://schemas.microsoft.com/office/drawing/2014/main" id="{93684A5D-4A42-4D48-BB20-CB2A7C111826}"/>
              </a:ext>
            </a:extLst>
          </p:cNvPr>
          <p:cNvPicPr>
            <a:picLocks noChangeAspect="1"/>
          </p:cNvPicPr>
          <p:nvPr/>
        </p:nvPicPr>
        <p:blipFill>
          <a:blip r:embed="rId3"/>
          <a:stretch>
            <a:fillRect/>
          </a:stretch>
        </p:blipFill>
        <p:spPr>
          <a:xfrm>
            <a:off x="1736124" y="2087764"/>
            <a:ext cx="8718035" cy="1621677"/>
          </a:xfrm>
          <a:prstGeom prst="rect">
            <a:avLst/>
          </a:prstGeom>
        </p:spPr>
      </p:pic>
      <p:pic>
        <p:nvPicPr>
          <p:cNvPr id="5122" name="Picture 2">
            <a:extLst>
              <a:ext uri="{FF2B5EF4-FFF2-40B4-BE49-F238E27FC236}">
                <a16:creationId xmlns:a16="http://schemas.microsoft.com/office/drawing/2014/main" id="{5C6C4DD9-BF7E-4A57-94FE-90341FF8E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216" y="4581862"/>
            <a:ext cx="6053853" cy="1060796"/>
          </a:xfrm>
          <a:prstGeom prst="rect">
            <a:avLst/>
          </a:prstGeom>
          <a:noFill/>
          <a:extLst>
            <a:ext uri="{909E8E84-426E-40DD-AFC4-6F175D3DCCD1}">
              <a14:hiddenFill xmlns:a14="http://schemas.microsoft.com/office/drawing/2010/main">
                <a:solidFill>
                  <a:srgbClr val="FFFFFF"/>
                </a:solidFill>
              </a14:hiddenFill>
            </a:ext>
          </a:extLst>
        </p:spPr>
      </p:pic>
      <p:sp>
        <p:nvSpPr>
          <p:cNvPr id="7" name="Arrow: Down 6">
            <a:extLst>
              <a:ext uri="{FF2B5EF4-FFF2-40B4-BE49-F238E27FC236}">
                <a16:creationId xmlns:a16="http://schemas.microsoft.com/office/drawing/2014/main" id="{D0D0ED32-A112-4F19-B57F-C0622282F5F8}"/>
              </a:ext>
            </a:extLst>
          </p:cNvPr>
          <p:cNvSpPr/>
          <p:nvPr/>
        </p:nvSpPr>
        <p:spPr bwMode="auto">
          <a:xfrm>
            <a:off x="5780181" y="3929761"/>
            <a:ext cx="629920" cy="431780"/>
          </a:xfrm>
          <a:prstGeom prst="downArrow">
            <a:avLst/>
          </a:prstGeom>
          <a:solidFill>
            <a:schemeClr val="accent1">
              <a:lumMod val="60000"/>
              <a:lumOff val="40000"/>
            </a:schemeClr>
          </a:solidFill>
          <a:ln>
            <a:noFill/>
          </a:ln>
        </p:spPr>
        <p:txBody>
          <a:bodyPr rtlCol="0" anchor="ctr"/>
          <a:lstStyle/>
          <a:p>
            <a:pPr algn="l">
              <a:lnSpc>
                <a:spcPct val="150000"/>
              </a:lnSpc>
            </a:pPr>
            <a:endParaRPr lang="en-US" b="1">
              <a:solidFill>
                <a:schemeClr val="accent1">
                  <a:lumMod val="75000"/>
                </a:schemeClr>
              </a:solidFill>
              <a:latin typeface="Verdana" panose="020B060403050404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0587163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Exercise 11 – Input Parameters View-on-View</a:t>
            </a:r>
          </a:p>
          <a:p>
            <a:pPr lvl="1"/>
            <a:r>
              <a:rPr lang="en-US" sz="1200"/>
              <a:t>Create ABAP CDS View ‘ZI_TRAIN</a:t>
            </a:r>
            <a:r>
              <a:rPr lang="en-US" sz="1200" b="1"/>
              <a:t>XX</a:t>
            </a:r>
            <a:r>
              <a:rPr lang="en-US" sz="1200"/>
              <a:t>_ADVANCED_02’</a:t>
            </a:r>
          </a:p>
          <a:p>
            <a:pPr lvl="2"/>
            <a:r>
              <a:rPr lang="en-US" sz="1200"/>
              <a:t>SQL View name: ‘ZITRAIN</a:t>
            </a:r>
            <a:r>
              <a:rPr lang="en-US" sz="1200" b="1"/>
              <a:t>XX</a:t>
            </a:r>
            <a:r>
              <a:rPr lang="en-US" sz="1200"/>
              <a:t>ADVAN02’</a:t>
            </a:r>
          </a:p>
          <a:p>
            <a:pPr lvl="2"/>
            <a:r>
              <a:rPr lang="en-US" sz="1200"/>
              <a:t>Parameters</a:t>
            </a:r>
          </a:p>
          <a:p>
            <a:pPr lvl="3"/>
            <a:r>
              <a:rPr lang="en-US" sz="1100"/>
              <a:t>I_DAYS_1 (INT1)</a:t>
            </a:r>
          </a:p>
          <a:p>
            <a:pPr lvl="3"/>
            <a:r>
              <a:rPr lang="en-US" sz="1100"/>
              <a:t>I_KEY_DATE (DATE)</a:t>
            </a:r>
          </a:p>
          <a:p>
            <a:pPr lvl="3"/>
            <a:r>
              <a:rPr lang="en-US" sz="1100"/>
              <a:t>I_KOART (KOART)</a:t>
            </a:r>
          </a:p>
          <a:p>
            <a:pPr lvl="2"/>
            <a:r>
              <a:rPr lang="en-US" sz="1200"/>
              <a:t>Data-source</a:t>
            </a:r>
          </a:p>
          <a:p>
            <a:pPr lvl="3"/>
            <a:r>
              <a:rPr lang="en-US" sz="1100"/>
              <a:t>ZI_TRAIN00_MORE_06</a:t>
            </a:r>
          </a:p>
          <a:p>
            <a:pPr lvl="4"/>
            <a:r>
              <a:rPr lang="en-US" sz="1100" b="1"/>
              <a:t>RBUKRS	</a:t>
            </a:r>
            <a:r>
              <a:rPr lang="en-US" sz="1100"/>
              <a:t>Company Code</a:t>
            </a:r>
          </a:p>
          <a:p>
            <a:pPr lvl="4"/>
            <a:r>
              <a:rPr lang="en-US" sz="1100" b="1"/>
              <a:t>PARTNER	</a:t>
            </a:r>
            <a:r>
              <a:rPr lang="en-US" sz="1100"/>
              <a:t>If KOART = ‘D’ then KUNNR</a:t>
            </a:r>
            <a:br>
              <a:rPr lang="en-US" sz="1100"/>
            </a:br>
            <a:r>
              <a:rPr lang="en-US" sz="1100"/>
              <a:t>		If KOART = ‘K’ then ‘LIFNR</a:t>
            </a:r>
          </a:p>
          <a:p>
            <a:pPr lvl="4"/>
            <a:r>
              <a:rPr lang="en-US" sz="1100"/>
              <a:t>HSL		Sum HSL</a:t>
            </a:r>
          </a:p>
          <a:p>
            <a:pPr lvl="4"/>
            <a:r>
              <a:rPr lang="en-US" sz="1100"/>
              <a:t>OVERDUE	Sum if NETDT &lt;= ZI_TRAINXX_ADVANCED_02.DATE1 	</a:t>
            </a:r>
          </a:p>
          <a:p>
            <a:pPr lvl="4"/>
            <a:r>
              <a:rPr lang="en-US" sz="1100"/>
              <a:t>CURRENTDUE	Sum if NETDT &gt; ZI_TRAINXX_ADVANCED_02.DATE1</a:t>
            </a:r>
          </a:p>
          <a:p>
            <a:pPr lvl="3"/>
            <a:r>
              <a:rPr lang="en-US" sz="1100"/>
              <a:t>ZI_TRAINXX_ADVANCED_02(I_DAYS_1 = :I_DAYS_1)</a:t>
            </a:r>
          </a:p>
          <a:p>
            <a:pPr lvl="4"/>
            <a:r>
              <a:rPr lang="en-US" sz="1050"/>
              <a:t>DATE1		Diff. Date</a:t>
            </a:r>
          </a:p>
          <a:p>
            <a:pPr lvl="2"/>
            <a:r>
              <a:rPr lang="en-US" sz="1200"/>
              <a:t>Conditions</a:t>
            </a:r>
          </a:p>
          <a:p>
            <a:pPr lvl="3"/>
            <a:r>
              <a:rPr lang="en-US" sz="1100"/>
              <a:t>KOART 		= :I_KOART</a:t>
            </a:r>
          </a:p>
          <a:p>
            <a:pPr lvl="3"/>
            <a:r>
              <a:rPr lang="en-US" sz="1100"/>
              <a:t>CALENDARDATE		= :I_KEY_DATE</a:t>
            </a:r>
          </a:p>
          <a:p>
            <a:pPr lvl="3"/>
            <a:r>
              <a:rPr lang="en-US" sz="1100"/>
              <a:t>BUDAT		&lt;= :I_KEY_DATE</a:t>
            </a:r>
          </a:p>
          <a:p>
            <a:pPr lvl="3"/>
            <a:r>
              <a:rPr lang="en-US" sz="1100"/>
              <a:t>AUGDT		= ‘00000000’ or &gt; :I_KEY_DATE</a:t>
            </a:r>
            <a:endParaRPr lang="en-US" sz="1200"/>
          </a:p>
          <a:p>
            <a:pPr lvl="3"/>
            <a:endParaRPr lang="en-US" sz="1200"/>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11 – Input Parameters View-on-View</a:t>
            </a:r>
            <a:br>
              <a:rPr lang="en-US"/>
            </a:br>
            <a:r>
              <a:rPr lang="en-US" sz="1300"/>
              <a:t>Advanced Concepts</a:t>
            </a:r>
            <a:endParaRPr lang="en-US"/>
          </a:p>
        </p:txBody>
      </p:sp>
      <p:pic>
        <p:nvPicPr>
          <p:cNvPr id="3" name="Picture 2">
            <a:extLst>
              <a:ext uri="{FF2B5EF4-FFF2-40B4-BE49-F238E27FC236}">
                <a16:creationId xmlns:a16="http://schemas.microsoft.com/office/drawing/2014/main" id="{4E331F73-D2F4-4070-9D02-10BE2BB90771}"/>
              </a:ext>
            </a:extLst>
          </p:cNvPr>
          <p:cNvPicPr>
            <a:picLocks noChangeAspect="1"/>
          </p:cNvPicPr>
          <p:nvPr/>
        </p:nvPicPr>
        <p:blipFill>
          <a:blip r:embed="rId3"/>
          <a:stretch>
            <a:fillRect/>
          </a:stretch>
        </p:blipFill>
        <p:spPr>
          <a:xfrm>
            <a:off x="8442770" y="995021"/>
            <a:ext cx="3567358" cy="4867957"/>
          </a:xfrm>
          <a:prstGeom prst="rect">
            <a:avLst/>
          </a:prstGeom>
        </p:spPr>
      </p:pic>
    </p:spTree>
    <p:extLst>
      <p:ext uri="{BB962C8B-B14F-4D97-AF65-F5344CB8AC3E}">
        <p14:creationId xmlns:p14="http://schemas.microsoft.com/office/powerpoint/2010/main" val="24728873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Add fields and conditions</a:t>
            </a:r>
          </a:p>
          <a:p>
            <a:pPr lvl="3"/>
            <a:endParaRPr lang="en-US" sz="1200"/>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11 – Input Parameters View-on-View</a:t>
            </a:r>
            <a:br>
              <a:rPr lang="en-US"/>
            </a:br>
            <a:r>
              <a:rPr lang="en-US" sz="1300"/>
              <a:t>Advanced Concepts</a:t>
            </a:r>
            <a:endParaRPr lang="en-US"/>
          </a:p>
        </p:txBody>
      </p:sp>
      <p:pic>
        <p:nvPicPr>
          <p:cNvPr id="5" name="Picture 4">
            <a:extLst>
              <a:ext uri="{FF2B5EF4-FFF2-40B4-BE49-F238E27FC236}">
                <a16:creationId xmlns:a16="http://schemas.microsoft.com/office/drawing/2014/main" id="{6BF66793-C223-468D-8552-54DE6DDB5D9F}"/>
              </a:ext>
            </a:extLst>
          </p:cNvPr>
          <p:cNvPicPr>
            <a:picLocks noChangeAspect="1"/>
          </p:cNvPicPr>
          <p:nvPr/>
        </p:nvPicPr>
        <p:blipFill>
          <a:blip r:embed="rId3"/>
          <a:stretch>
            <a:fillRect/>
          </a:stretch>
        </p:blipFill>
        <p:spPr>
          <a:xfrm>
            <a:off x="838200" y="1644061"/>
            <a:ext cx="4897037" cy="1399154"/>
          </a:xfrm>
          <a:prstGeom prst="rect">
            <a:avLst/>
          </a:prstGeom>
        </p:spPr>
      </p:pic>
      <p:pic>
        <p:nvPicPr>
          <p:cNvPr id="7" name="Picture 6">
            <a:extLst>
              <a:ext uri="{FF2B5EF4-FFF2-40B4-BE49-F238E27FC236}">
                <a16:creationId xmlns:a16="http://schemas.microsoft.com/office/drawing/2014/main" id="{DEDFD5A3-E5DD-43F4-B178-5AC598B11C22}"/>
              </a:ext>
            </a:extLst>
          </p:cNvPr>
          <p:cNvPicPr>
            <a:picLocks noChangeAspect="1"/>
          </p:cNvPicPr>
          <p:nvPr/>
        </p:nvPicPr>
        <p:blipFill>
          <a:blip r:embed="rId4"/>
          <a:stretch>
            <a:fillRect/>
          </a:stretch>
        </p:blipFill>
        <p:spPr>
          <a:xfrm>
            <a:off x="6456763" y="1644061"/>
            <a:ext cx="4897037" cy="4108298"/>
          </a:xfrm>
          <a:prstGeom prst="rect">
            <a:avLst/>
          </a:prstGeom>
        </p:spPr>
      </p:pic>
      <p:pic>
        <p:nvPicPr>
          <p:cNvPr id="11" name="Picture 10">
            <a:extLst>
              <a:ext uri="{FF2B5EF4-FFF2-40B4-BE49-F238E27FC236}">
                <a16:creationId xmlns:a16="http://schemas.microsoft.com/office/drawing/2014/main" id="{8D37C1B7-1B1E-4F80-A0AD-2710E94BAED4}"/>
              </a:ext>
            </a:extLst>
          </p:cNvPr>
          <p:cNvPicPr>
            <a:picLocks noChangeAspect="1"/>
          </p:cNvPicPr>
          <p:nvPr/>
        </p:nvPicPr>
        <p:blipFill>
          <a:blip r:embed="rId5"/>
          <a:stretch>
            <a:fillRect/>
          </a:stretch>
        </p:blipFill>
        <p:spPr>
          <a:xfrm>
            <a:off x="838200" y="3814786"/>
            <a:ext cx="3113802" cy="1666638"/>
          </a:xfrm>
          <a:prstGeom prst="rect">
            <a:avLst/>
          </a:prstGeom>
        </p:spPr>
      </p:pic>
    </p:spTree>
    <p:extLst>
      <p:ext uri="{BB962C8B-B14F-4D97-AF65-F5344CB8AC3E}">
        <p14:creationId xmlns:p14="http://schemas.microsoft.com/office/powerpoint/2010/main" val="20688970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Preview</a:t>
            </a:r>
          </a:p>
          <a:p>
            <a:pPr lvl="1"/>
            <a:r>
              <a:rPr lang="en-US"/>
              <a:t>T-Code SE16H &gt; Enter </a:t>
            </a:r>
            <a:r>
              <a:rPr lang="en-US" i="1"/>
              <a:t>ZITRAIN</a:t>
            </a:r>
            <a:r>
              <a:rPr lang="en-US" b="1" i="1"/>
              <a:t>XX</a:t>
            </a:r>
            <a:r>
              <a:rPr lang="en-US" i="1"/>
              <a:t>ADVAN02 &gt; </a:t>
            </a:r>
            <a:r>
              <a:rPr lang="en-US"/>
              <a:t>Execute</a:t>
            </a:r>
            <a:endParaRPr lang="en-US" sz="1200"/>
          </a:p>
          <a:p>
            <a:pPr lvl="3"/>
            <a:endParaRPr lang="en-US" sz="1200"/>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11 – Input Parameters View-on-View</a:t>
            </a:r>
            <a:br>
              <a:rPr lang="en-US"/>
            </a:br>
            <a:r>
              <a:rPr lang="en-US" sz="1300"/>
              <a:t>Advanced Concepts</a:t>
            </a:r>
            <a:endParaRPr lang="en-US"/>
          </a:p>
        </p:txBody>
      </p:sp>
      <p:pic>
        <p:nvPicPr>
          <p:cNvPr id="3" name="Picture 2">
            <a:extLst>
              <a:ext uri="{FF2B5EF4-FFF2-40B4-BE49-F238E27FC236}">
                <a16:creationId xmlns:a16="http://schemas.microsoft.com/office/drawing/2014/main" id="{642D50AC-91E5-4552-B596-7183163A5991}"/>
              </a:ext>
            </a:extLst>
          </p:cNvPr>
          <p:cNvPicPr>
            <a:picLocks noChangeAspect="1"/>
          </p:cNvPicPr>
          <p:nvPr/>
        </p:nvPicPr>
        <p:blipFill>
          <a:blip r:embed="rId3"/>
          <a:stretch>
            <a:fillRect/>
          </a:stretch>
        </p:blipFill>
        <p:spPr>
          <a:xfrm>
            <a:off x="2972743" y="2446364"/>
            <a:ext cx="6053853" cy="1249788"/>
          </a:xfrm>
          <a:prstGeom prst="rect">
            <a:avLst/>
          </a:prstGeom>
        </p:spPr>
      </p:pic>
    </p:spTree>
    <p:extLst>
      <p:ext uri="{BB962C8B-B14F-4D97-AF65-F5344CB8AC3E}">
        <p14:creationId xmlns:p14="http://schemas.microsoft.com/office/powerpoint/2010/main" val="32351930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28040" y="1215342"/>
            <a:ext cx="10515600" cy="4961621"/>
          </a:xfrm>
        </p:spPr>
        <p:txBody>
          <a:bodyPr/>
          <a:lstStyle/>
          <a:p>
            <a:r>
              <a:rPr lang="en-US"/>
              <a:t>Exercise 12 – Simplify Exercise 11</a:t>
            </a:r>
          </a:p>
          <a:p>
            <a:pPr lvl="1"/>
            <a:r>
              <a:rPr lang="en-US"/>
              <a:t>Reduce complexity of ‘ZI_TRAINXX_ADVANCED_02’ by split into 2 ABAP CDS Views</a:t>
            </a:r>
          </a:p>
          <a:p>
            <a:pPr lvl="2"/>
            <a:r>
              <a:rPr lang="en-US"/>
              <a:t>Create ABAP CDS View ‘Z</a:t>
            </a:r>
            <a:r>
              <a:rPr lang="en-US" b="1"/>
              <a:t>P</a:t>
            </a:r>
            <a:r>
              <a:rPr lang="en-US"/>
              <a:t>_TRAIN</a:t>
            </a:r>
            <a:r>
              <a:rPr lang="en-US" b="1"/>
              <a:t>XX</a:t>
            </a:r>
            <a:r>
              <a:rPr lang="en-US"/>
              <a:t>_ADVANCED_03’</a:t>
            </a:r>
          </a:p>
          <a:p>
            <a:pPr lvl="3"/>
            <a:r>
              <a:rPr lang="en-US"/>
              <a:t>SQL View name: ‘Z</a:t>
            </a:r>
            <a:r>
              <a:rPr lang="en-US" b="1"/>
              <a:t>P</a:t>
            </a:r>
            <a:r>
              <a:rPr lang="en-US"/>
              <a:t>TRAIN</a:t>
            </a:r>
            <a:r>
              <a:rPr lang="en-US" b="1"/>
              <a:t>XX</a:t>
            </a:r>
            <a:r>
              <a:rPr lang="en-US"/>
              <a:t>ADVAN03’</a:t>
            </a:r>
          </a:p>
          <a:p>
            <a:pPr lvl="3"/>
            <a:r>
              <a:rPr lang="en-US"/>
              <a:t>Add all fields from data-sources</a:t>
            </a:r>
          </a:p>
          <a:p>
            <a:pPr lvl="3"/>
            <a:r>
              <a:rPr lang="en-US"/>
              <a:t>Add conditions as the requirements without aggregations</a:t>
            </a:r>
          </a:p>
          <a:p>
            <a:pPr lvl="2"/>
            <a:r>
              <a:rPr lang="en-US"/>
              <a:t>Create ABAP CDS View ‘Z</a:t>
            </a:r>
            <a:r>
              <a:rPr lang="en-US" b="1"/>
              <a:t>I</a:t>
            </a:r>
            <a:r>
              <a:rPr lang="en-US"/>
              <a:t>_TRAIN</a:t>
            </a:r>
            <a:r>
              <a:rPr lang="en-US" b="1"/>
              <a:t>XX</a:t>
            </a:r>
            <a:r>
              <a:rPr lang="en-US"/>
              <a:t>_ADVANCED_03’</a:t>
            </a:r>
          </a:p>
          <a:p>
            <a:pPr lvl="3"/>
            <a:r>
              <a:rPr lang="en-US"/>
              <a:t>SQL View name: ‘Z</a:t>
            </a:r>
            <a:r>
              <a:rPr lang="en-US" b="1"/>
              <a:t>I</a:t>
            </a:r>
            <a:r>
              <a:rPr lang="en-US"/>
              <a:t>TRAIN</a:t>
            </a:r>
            <a:r>
              <a:rPr lang="en-US" b="1"/>
              <a:t>XX</a:t>
            </a:r>
            <a:r>
              <a:rPr lang="en-US"/>
              <a:t>ADVAN03’</a:t>
            </a:r>
          </a:p>
          <a:p>
            <a:pPr lvl="3"/>
            <a:r>
              <a:rPr lang="en-US"/>
              <a:t>Consume ‘Z</a:t>
            </a:r>
            <a:r>
              <a:rPr lang="en-US" b="1"/>
              <a:t>P</a:t>
            </a:r>
            <a:r>
              <a:rPr lang="en-US"/>
              <a:t>_TRAIN</a:t>
            </a:r>
            <a:r>
              <a:rPr lang="en-US" b="1"/>
              <a:t>XX</a:t>
            </a:r>
            <a:r>
              <a:rPr lang="en-US"/>
              <a:t>_ADVANCED_03’</a:t>
            </a:r>
          </a:p>
          <a:p>
            <a:pPr lvl="3"/>
            <a:r>
              <a:rPr lang="en-US"/>
              <a:t>Do the Aggregations</a:t>
            </a:r>
          </a:p>
          <a:p>
            <a:pPr lvl="2"/>
            <a:r>
              <a:rPr lang="en-US"/>
              <a:t>Create ABAP CDS View ‘Z</a:t>
            </a:r>
            <a:r>
              <a:rPr lang="en-US" b="1"/>
              <a:t>C</a:t>
            </a:r>
            <a:r>
              <a:rPr lang="en-US"/>
              <a:t>_TRAIN</a:t>
            </a:r>
            <a:r>
              <a:rPr lang="en-US" b="1"/>
              <a:t>XX</a:t>
            </a:r>
            <a:r>
              <a:rPr lang="en-US"/>
              <a:t>_ADVANCED_03’</a:t>
            </a:r>
          </a:p>
          <a:p>
            <a:pPr lvl="3"/>
            <a:r>
              <a:rPr lang="en-US"/>
              <a:t>SQL View name: ‘Z</a:t>
            </a:r>
            <a:r>
              <a:rPr lang="en-US" b="1"/>
              <a:t>C</a:t>
            </a:r>
            <a:r>
              <a:rPr lang="en-US"/>
              <a:t>TRAIN</a:t>
            </a:r>
            <a:r>
              <a:rPr lang="en-US" b="1"/>
              <a:t>XX</a:t>
            </a:r>
            <a:r>
              <a:rPr lang="en-US"/>
              <a:t>ADVAN03’</a:t>
            </a:r>
          </a:p>
          <a:p>
            <a:pPr lvl="3"/>
            <a:r>
              <a:rPr lang="en-US"/>
              <a:t>Consume ‘Z</a:t>
            </a:r>
            <a:r>
              <a:rPr lang="en-US" b="1"/>
              <a:t>I</a:t>
            </a:r>
            <a:r>
              <a:rPr lang="en-US"/>
              <a:t>_TRAIN</a:t>
            </a:r>
            <a:r>
              <a:rPr lang="en-US" b="1"/>
              <a:t>XX</a:t>
            </a:r>
            <a:r>
              <a:rPr lang="en-US"/>
              <a:t>_ADVANCED_03’</a:t>
            </a:r>
          </a:p>
          <a:p>
            <a:pPr lvl="3"/>
            <a:r>
              <a:rPr lang="en-US"/>
              <a:t>Add all fields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12 – Simplify Exercise 11</a:t>
            </a:r>
            <a:br>
              <a:rPr lang="en-US"/>
            </a:br>
            <a:r>
              <a:rPr lang="en-US" sz="1300"/>
              <a:t>Advanced Concepts</a:t>
            </a:r>
            <a:endParaRPr lang="en-US"/>
          </a:p>
        </p:txBody>
      </p:sp>
    </p:spTree>
    <p:extLst>
      <p:ext uri="{BB962C8B-B14F-4D97-AF65-F5344CB8AC3E}">
        <p14:creationId xmlns:p14="http://schemas.microsoft.com/office/powerpoint/2010/main" val="11342611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28040" y="1215342"/>
            <a:ext cx="10515600" cy="4961621"/>
          </a:xfrm>
        </p:spPr>
        <p:txBody>
          <a:bodyPr/>
          <a:lstStyle/>
          <a:p>
            <a:r>
              <a:rPr lang="en-US"/>
              <a:t>ZP_TRAINXX_ADVANCED_03</a:t>
            </a:r>
          </a:p>
          <a:p>
            <a:pPr lvl="1"/>
            <a:r>
              <a:rPr lang="en-US"/>
              <a:t>Add fields and conditions without aggregations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12 – Simplify Exercise 11</a:t>
            </a:r>
            <a:br>
              <a:rPr lang="en-US"/>
            </a:br>
            <a:r>
              <a:rPr lang="en-US" sz="1300"/>
              <a:t>Advanced Concepts</a:t>
            </a:r>
            <a:endParaRPr lang="en-US"/>
          </a:p>
        </p:txBody>
      </p:sp>
      <p:pic>
        <p:nvPicPr>
          <p:cNvPr id="7" name="Picture 6">
            <a:extLst>
              <a:ext uri="{FF2B5EF4-FFF2-40B4-BE49-F238E27FC236}">
                <a16:creationId xmlns:a16="http://schemas.microsoft.com/office/drawing/2014/main" id="{C450BCAE-2F72-4D0B-B807-15114546E2D6}"/>
              </a:ext>
            </a:extLst>
          </p:cNvPr>
          <p:cNvPicPr>
            <a:picLocks noChangeAspect="1"/>
          </p:cNvPicPr>
          <p:nvPr/>
        </p:nvPicPr>
        <p:blipFill>
          <a:blip r:embed="rId3"/>
          <a:stretch>
            <a:fillRect/>
          </a:stretch>
        </p:blipFill>
        <p:spPr>
          <a:xfrm>
            <a:off x="811397" y="2384970"/>
            <a:ext cx="6264183" cy="1044030"/>
          </a:xfrm>
          <a:prstGeom prst="rect">
            <a:avLst/>
          </a:prstGeom>
        </p:spPr>
      </p:pic>
      <p:pic>
        <p:nvPicPr>
          <p:cNvPr id="11" name="Picture 10">
            <a:extLst>
              <a:ext uri="{FF2B5EF4-FFF2-40B4-BE49-F238E27FC236}">
                <a16:creationId xmlns:a16="http://schemas.microsoft.com/office/drawing/2014/main" id="{BCC86CEB-6065-4FA6-AEE1-FEECA82342D2}"/>
              </a:ext>
            </a:extLst>
          </p:cNvPr>
          <p:cNvPicPr>
            <a:picLocks noChangeAspect="1"/>
          </p:cNvPicPr>
          <p:nvPr/>
        </p:nvPicPr>
        <p:blipFill rotWithShape="1">
          <a:blip r:embed="rId4"/>
          <a:srcRect r="54091"/>
          <a:stretch/>
        </p:blipFill>
        <p:spPr>
          <a:xfrm>
            <a:off x="7780020" y="1406143"/>
            <a:ext cx="2875823" cy="4580017"/>
          </a:xfrm>
          <a:prstGeom prst="rect">
            <a:avLst/>
          </a:prstGeom>
        </p:spPr>
      </p:pic>
      <p:pic>
        <p:nvPicPr>
          <p:cNvPr id="13" name="Picture 12">
            <a:extLst>
              <a:ext uri="{FF2B5EF4-FFF2-40B4-BE49-F238E27FC236}">
                <a16:creationId xmlns:a16="http://schemas.microsoft.com/office/drawing/2014/main" id="{9C0B9D97-8378-4E50-9CAA-3688E1F9D1C9}"/>
              </a:ext>
            </a:extLst>
          </p:cNvPr>
          <p:cNvPicPr>
            <a:picLocks noChangeAspect="1"/>
          </p:cNvPicPr>
          <p:nvPr/>
        </p:nvPicPr>
        <p:blipFill>
          <a:blip r:embed="rId5"/>
          <a:stretch>
            <a:fillRect/>
          </a:stretch>
        </p:blipFill>
        <p:spPr>
          <a:xfrm>
            <a:off x="811398" y="5178370"/>
            <a:ext cx="6264183" cy="807790"/>
          </a:xfrm>
          <a:prstGeom prst="rect">
            <a:avLst/>
          </a:prstGeom>
        </p:spPr>
      </p:pic>
    </p:spTree>
    <p:extLst>
      <p:ext uri="{BB962C8B-B14F-4D97-AF65-F5344CB8AC3E}">
        <p14:creationId xmlns:p14="http://schemas.microsoft.com/office/powerpoint/2010/main" val="764315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59AB6D-4907-4793-887F-A3665369DF65}"/>
              </a:ext>
            </a:extLst>
          </p:cNvPr>
          <p:cNvSpPr>
            <a:spLocks noGrp="1"/>
          </p:cNvSpPr>
          <p:nvPr>
            <p:ph idx="1"/>
          </p:nvPr>
        </p:nvSpPr>
        <p:spPr/>
        <p:txBody>
          <a:bodyPr/>
          <a:lstStyle/>
          <a:p>
            <a:r>
              <a:rPr lang="en-US"/>
              <a:t>OData Service</a:t>
            </a:r>
          </a:p>
          <a:p>
            <a:pPr lvl="1"/>
            <a:r>
              <a:rPr lang="en-US"/>
              <a:t>Expose ABAP CDS View to OData service</a:t>
            </a:r>
          </a:p>
          <a:p>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ABAP CDS View</a:t>
            </a:r>
            <a:br>
              <a:rPr lang="en-US"/>
            </a:br>
            <a:r>
              <a:rPr lang="en-US" sz="1300"/>
              <a:t>What would you gain from this course?</a:t>
            </a:r>
            <a:endParaRPr lang="en-US"/>
          </a:p>
        </p:txBody>
      </p:sp>
      <p:pic>
        <p:nvPicPr>
          <p:cNvPr id="2050" name="Picture 2">
            <a:extLst>
              <a:ext uri="{FF2B5EF4-FFF2-40B4-BE49-F238E27FC236}">
                <a16:creationId xmlns:a16="http://schemas.microsoft.com/office/drawing/2014/main" id="{6CD3D1E7-552C-44BB-9F58-DA348A60E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450" y="2133600"/>
            <a:ext cx="7883387" cy="413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9450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28040" y="1215342"/>
            <a:ext cx="10515600" cy="4961621"/>
          </a:xfrm>
        </p:spPr>
        <p:txBody>
          <a:bodyPr/>
          <a:lstStyle/>
          <a:p>
            <a:r>
              <a:rPr lang="en-US"/>
              <a:t>ZI_TRAINXX_ADVANCED_03</a:t>
            </a:r>
          </a:p>
          <a:p>
            <a:pPr lvl="1"/>
            <a:r>
              <a:rPr lang="en-US"/>
              <a:t>Do the aggregations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12 – Simplify Exercise 11</a:t>
            </a:r>
            <a:br>
              <a:rPr lang="en-US"/>
            </a:br>
            <a:r>
              <a:rPr lang="en-US" sz="1300"/>
              <a:t>Advanced Concepts</a:t>
            </a:r>
            <a:endParaRPr lang="en-US"/>
          </a:p>
        </p:txBody>
      </p:sp>
      <p:pic>
        <p:nvPicPr>
          <p:cNvPr id="3" name="Picture 2">
            <a:extLst>
              <a:ext uri="{FF2B5EF4-FFF2-40B4-BE49-F238E27FC236}">
                <a16:creationId xmlns:a16="http://schemas.microsoft.com/office/drawing/2014/main" id="{6E13C57B-6E76-4799-BEFB-55826A812F6B}"/>
              </a:ext>
            </a:extLst>
          </p:cNvPr>
          <p:cNvPicPr>
            <a:picLocks noChangeAspect="1"/>
          </p:cNvPicPr>
          <p:nvPr/>
        </p:nvPicPr>
        <p:blipFill>
          <a:blip r:embed="rId3"/>
          <a:stretch>
            <a:fillRect/>
          </a:stretch>
        </p:blipFill>
        <p:spPr>
          <a:xfrm>
            <a:off x="3603188" y="2129534"/>
            <a:ext cx="4983912" cy="3513124"/>
          </a:xfrm>
          <a:prstGeom prst="rect">
            <a:avLst/>
          </a:prstGeom>
        </p:spPr>
      </p:pic>
    </p:spTree>
    <p:extLst>
      <p:ext uri="{BB962C8B-B14F-4D97-AF65-F5344CB8AC3E}">
        <p14:creationId xmlns:p14="http://schemas.microsoft.com/office/powerpoint/2010/main" val="21637106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28040" y="1215342"/>
            <a:ext cx="10515600" cy="4961621"/>
          </a:xfrm>
        </p:spPr>
        <p:txBody>
          <a:bodyPr/>
          <a:lstStyle/>
          <a:p>
            <a:r>
              <a:rPr lang="en-US"/>
              <a:t>ZC_TRAINXX_ADVANCED_03</a:t>
            </a:r>
          </a:p>
          <a:p>
            <a:pPr lvl="1"/>
            <a:r>
              <a:rPr lang="en-US"/>
              <a:t>Projection all fields</a:t>
            </a:r>
          </a:p>
          <a:p>
            <a:pPr lvl="1"/>
            <a:r>
              <a:rPr lang="en-US"/>
              <a:t>Add labels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12 – Simplify Exercise 11</a:t>
            </a:r>
            <a:br>
              <a:rPr lang="en-US"/>
            </a:br>
            <a:r>
              <a:rPr lang="en-US" sz="1300"/>
              <a:t>Advanced Concepts</a:t>
            </a:r>
            <a:endParaRPr lang="en-US"/>
          </a:p>
        </p:txBody>
      </p:sp>
      <p:pic>
        <p:nvPicPr>
          <p:cNvPr id="6" name="Picture 5">
            <a:extLst>
              <a:ext uri="{FF2B5EF4-FFF2-40B4-BE49-F238E27FC236}">
                <a16:creationId xmlns:a16="http://schemas.microsoft.com/office/drawing/2014/main" id="{62F870B3-F477-419D-86E2-99AB66F0113C}"/>
              </a:ext>
            </a:extLst>
          </p:cNvPr>
          <p:cNvPicPr>
            <a:picLocks noChangeAspect="1"/>
          </p:cNvPicPr>
          <p:nvPr/>
        </p:nvPicPr>
        <p:blipFill>
          <a:blip r:embed="rId3"/>
          <a:stretch>
            <a:fillRect/>
          </a:stretch>
        </p:blipFill>
        <p:spPr>
          <a:xfrm>
            <a:off x="3576515" y="2347970"/>
            <a:ext cx="5037257" cy="3558848"/>
          </a:xfrm>
          <a:prstGeom prst="rect">
            <a:avLst/>
          </a:prstGeom>
        </p:spPr>
      </p:pic>
    </p:spTree>
    <p:extLst>
      <p:ext uri="{BB962C8B-B14F-4D97-AF65-F5344CB8AC3E}">
        <p14:creationId xmlns:p14="http://schemas.microsoft.com/office/powerpoint/2010/main" val="19705640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Classic Authorization Check</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Access Controls</a:t>
            </a:r>
            <a:br>
              <a:rPr lang="en-US"/>
            </a:br>
            <a:r>
              <a:rPr lang="en-US" sz="1300"/>
              <a:t>Advanced Concepts</a:t>
            </a:r>
            <a:endParaRPr lang="en-US"/>
          </a:p>
        </p:txBody>
      </p:sp>
      <p:pic>
        <p:nvPicPr>
          <p:cNvPr id="4" name="Picture 3">
            <a:extLst>
              <a:ext uri="{FF2B5EF4-FFF2-40B4-BE49-F238E27FC236}">
                <a16:creationId xmlns:a16="http://schemas.microsoft.com/office/drawing/2014/main" id="{D0EA8A13-8CB2-48C8-B960-BF7BF14301FC}"/>
              </a:ext>
            </a:extLst>
          </p:cNvPr>
          <p:cNvPicPr>
            <a:picLocks noChangeAspect="1"/>
          </p:cNvPicPr>
          <p:nvPr/>
        </p:nvPicPr>
        <p:blipFill>
          <a:blip r:embed="rId3"/>
          <a:stretch>
            <a:fillRect/>
          </a:stretch>
        </p:blipFill>
        <p:spPr>
          <a:xfrm>
            <a:off x="3126897" y="1912917"/>
            <a:ext cx="5936494" cy="3566469"/>
          </a:xfrm>
          <a:prstGeom prst="rect">
            <a:avLst/>
          </a:prstGeom>
        </p:spPr>
      </p:pic>
    </p:spTree>
    <p:extLst>
      <p:ext uri="{BB962C8B-B14F-4D97-AF65-F5344CB8AC3E}">
        <p14:creationId xmlns:p14="http://schemas.microsoft.com/office/powerpoint/2010/main" val="24006202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Data Control Language (DCL Source)</a:t>
            </a:r>
          </a:p>
          <a:p>
            <a:pPr lvl="1"/>
            <a:r>
              <a:rPr lang="en-US"/>
              <a:t>A new repository object DCL Source (or CDS Access Control) defines a CDS Role (keyword DEFINE ROLE ...). </a:t>
            </a:r>
          </a:p>
          <a:p>
            <a:pPr lvl="1"/>
            <a:r>
              <a:rPr lang="en-US"/>
              <a:t>It relates the CDS Role to one (or more) CDS Views (keyword GRANT SELECT ON ...) and defines access conditions for this CDS View (keyword WHERE ... . Whenever an ABAP program accesses this CDS View, the database interface will automatically filter the selection result according to the access conditions.</a:t>
            </a:r>
          </a:p>
          <a:p>
            <a:pPr lvl="1"/>
            <a:r>
              <a:rPr lang="en-US"/>
              <a:t>CDS Access Control only works if the program accesses the CDS View directly.</a:t>
            </a:r>
          </a:p>
          <a:p>
            <a:pPr lvl="1"/>
            <a:r>
              <a:rPr lang="en-US"/>
              <a:t>Access Control is ignored if the CDS view is accessed indirectly over another CDS view.</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Access Controls</a:t>
            </a:r>
            <a:br>
              <a:rPr lang="en-US"/>
            </a:br>
            <a:r>
              <a:rPr lang="en-US" sz="1300"/>
              <a:t>Advanced Concepts</a:t>
            </a:r>
            <a:endParaRPr lang="en-US"/>
          </a:p>
        </p:txBody>
      </p:sp>
      <p:pic>
        <p:nvPicPr>
          <p:cNvPr id="3" name="Picture 2">
            <a:extLst>
              <a:ext uri="{FF2B5EF4-FFF2-40B4-BE49-F238E27FC236}">
                <a16:creationId xmlns:a16="http://schemas.microsoft.com/office/drawing/2014/main" id="{E14FF792-F108-4082-9C0F-6CD506AA3153}"/>
              </a:ext>
            </a:extLst>
          </p:cNvPr>
          <p:cNvPicPr>
            <a:picLocks noChangeAspect="1"/>
          </p:cNvPicPr>
          <p:nvPr/>
        </p:nvPicPr>
        <p:blipFill>
          <a:blip r:embed="rId3"/>
          <a:stretch>
            <a:fillRect/>
          </a:stretch>
        </p:blipFill>
        <p:spPr>
          <a:xfrm>
            <a:off x="1808846" y="4840048"/>
            <a:ext cx="3878916" cy="342930"/>
          </a:xfrm>
          <a:prstGeom prst="rect">
            <a:avLst/>
          </a:prstGeom>
        </p:spPr>
      </p:pic>
      <p:pic>
        <p:nvPicPr>
          <p:cNvPr id="6" name="Picture 5">
            <a:extLst>
              <a:ext uri="{FF2B5EF4-FFF2-40B4-BE49-F238E27FC236}">
                <a16:creationId xmlns:a16="http://schemas.microsoft.com/office/drawing/2014/main" id="{271F929D-E1C3-4D75-A33D-59D838AEFBD8}"/>
              </a:ext>
            </a:extLst>
          </p:cNvPr>
          <p:cNvPicPr>
            <a:picLocks noChangeAspect="1"/>
          </p:cNvPicPr>
          <p:nvPr/>
        </p:nvPicPr>
        <p:blipFill>
          <a:blip r:embed="rId4"/>
          <a:stretch>
            <a:fillRect/>
          </a:stretch>
        </p:blipFill>
        <p:spPr>
          <a:xfrm>
            <a:off x="6091068" y="3937000"/>
            <a:ext cx="4686706" cy="2149026"/>
          </a:xfrm>
          <a:prstGeom prst="rect">
            <a:avLst/>
          </a:prstGeom>
        </p:spPr>
      </p:pic>
    </p:spTree>
    <p:extLst>
      <p:ext uri="{BB962C8B-B14F-4D97-AF65-F5344CB8AC3E}">
        <p14:creationId xmlns:p14="http://schemas.microsoft.com/office/powerpoint/2010/main" val="7485256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Data Control Language (DCL Source)</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Access Controls</a:t>
            </a:r>
            <a:br>
              <a:rPr lang="en-US"/>
            </a:br>
            <a:r>
              <a:rPr lang="en-US" sz="1300"/>
              <a:t>Advanced Concepts</a:t>
            </a:r>
            <a:endParaRPr lang="en-US"/>
          </a:p>
        </p:txBody>
      </p:sp>
      <p:pic>
        <p:nvPicPr>
          <p:cNvPr id="6" name="Picture 5">
            <a:extLst>
              <a:ext uri="{FF2B5EF4-FFF2-40B4-BE49-F238E27FC236}">
                <a16:creationId xmlns:a16="http://schemas.microsoft.com/office/drawing/2014/main" id="{BF50C16E-4F36-48FA-A61D-E91E87106DFA}"/>
              </a:ext>
            </a:extLst>
          </p:cNvPr>
          <p:cNvPicPr>
            <a:picLocks noChangeAspect="1"/>
          </p:cNvPicPr>
          <p:nvPr/>
        </p:nvPicPr>
        <p:blipFill>
          <a:blip r:embed="rId3"/>
          <a:stretch>
            <a:fillRect/>
          </a:stretch>
        </p:blipFill>
        <p:spPr>
          <a:xfrm>
            <a:off x="862036" y="1961181"/>
            <a:ext cx="5233108" cy="3141236"/>
          </a:xfrm>
          <a:prstGeom prst="rect">
            <a:avLst/>
          </a:prstGeom>
        </p:spPr>
      </p:pic>
      <p:pic>
        <p:nvPicPr>
          <p:cNvPr id="10" name="Picture 9">
            <a:extLst>
              <a:ext uri="{FF2B5EF4-FFF2-40B4-BE49-F238E27FC236}">
                <a16:creationId xmlns:a16="http://schemas.microsoft.com/office/drawing/2014/main" id="{F90D56A0-3940-4426-AF15-902FBADE2D07}"/>
              </a:ext>
            </a:extLst>
          </p:cNvPr>
          <p:cNvPicPr>
            <a:picLocks noChangeAspect="1"/>
          </p:cNvPicPr>
          <p:nvPr/>
        </p:nvPicPr>
        <p:blipFill>
          <a:blip r:embed="rId4"/>
          <a:stretch>
            <a:fillRect/>
          </a:stretch>
        </p:blipFill>
        <p:spPr>
          <a:xfrm>
            <a:off x="6263903" y="2310287"/>
            <a:ext cx="5114987" cy="2237426"/>
          </a:xfrm>
          <a:prstGeom prst="rect">
            <a:avLst/>
          </a:prstGeom>
        </p:spPr>
      </p:pic>
    </p:spTree>
    <p:extLst>
      <p:ext uri="{BB962C8B-B14F-4D97-AF65-F5344CB8AC3E}">
        <p14:creationId xmlns:p14="http://schemas.microsoft.com/office/powerpoint/2010/main" val="22512918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Annotations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Access Controls</a:t>
            </a:r>
            <a:br>
              <a:rPr lang="en-US"/>
            </a:br>
            <a:r>
              <a:rPr lang="en-US" sz="1300"/>
              <a:t>Advanced Concepts</a:t>
            </a:r>
            <a:endParaRPr lang="en-US"/>
          </a:p>
        </p:txBody>
      </p:sp>
      <p:pic>
        <p:nvPicPr>
          <p:cNvPr id="3" name="Picture 2">
            <a:extLst>
              <a:ext uri="{FF2B5EF4-FFF2-40B4-BE49-F238E27FC236}">
                <a16:creationId xmlns:a16="http://schemas.microsoft.com/office/drawing/2014/main" id="{57C906F5-13AD-44B2-B83F-EFC747E40177}"/>
              </a:ext>
            </a:extLst>
          </p:cNvPr>
          <p:cNvPicPr>
            <a:picLocks noChangeAspect="1"/>
          </p:cNvPicPr>
          <p:nvPr/>
        </p:nvPicPr>
        <p:blipFill>
          <a:blip r:embed="rId3"/>
          <a:stretch>
            <a:fillRect/>
          </a:stretch>
        </p:blipFill>
        <p:spPr>
          <a:xfrm>
            <a:off x="3839428" y="2076761"/>
            <a:ext cx="4511431" cy="3238781"/>
          </a:xfrm>
          <a:prstGeom prst="rect">
            <a:avLst/>
          </a:prstGeom>
        </p:spPr>
      </p:pic>
    </p:spTree>
    <p:extLst>
      <p:ext uri="{BB962C8B-B14F-4D97-AF65-F5344CB8AC3E}">
        <p14:creationId xmlns:p14="http://schemas.microsoft.com/office/powerpoint/2010/main" val="5945989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28040" y="1215342"/>
            <a:ext cx="10515600" cy="4961621"/>
          </a:xfrm>
        </p:spPr>
        <p:txBody>
          <a:bodyPr/>
          <a:lstStyle/>
          <a:p>
            <a:r>
              <a:rPr lang="en-US"/>
              <a:t>Exercise 13 - Access Controls</a:t>
            </a:r>
          </a:p>
          <a:p>
            <a:pPr lvl="1"/>
            <a:r>
              <a:rPr lang="en-US"/>
              <a:t>Create Access Control for View ‘ZC_TRAIN</a:t>
            </a:r>
            <a:r>
              <a:rPr lang="en-US" b="1"/>
              <a:t>XX</a:t>
            </a:r>
            <a:r>
              <a:rPr lang="en-US"/>
              <a:t>_ADVANCED_03’</a:t>
            </a:r>
          </a:p>
          <a:p>
            <a:pPr lvl="2"/>
            <a:r>
              <a:rPr lang="en-US"/>
              <a:t>Authorization Object</a:t>
            </a:r>
          </a:p>
          <a:p>
            <a:pPr lvl="3"/>
            <a:r>
              <a:rPr lang="en-US"/>
              <a:t>F_BKPF_BUK</a:t>
            </a:r>
          </a:p>
          <a:p>
            <a:pPr lvl="4"/>
            <a:r>
              <a:rPr lang="en-US"/>
              <a:t>BUKRS 	= ZC_TRAINXX_ADVANCED_03.RBUKRS</a:t>
            </a:r>
          </a:p>
          <a:p>
            <a:pPr lvl="4"/>
            <a:r>
              <a:rPr lang="en-US"/>
              <a:t>ACTVT 	= ‘03’</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13 – Access Controls</a:t>
            </a:r>
            <a:br>
              <a:rPr lang="en-US"/>
            </a:br>
            <a:r>
              <a:rPr lang="en-US" sz="1300"/>
              <a:t>Advanced Concepts</a:t>
            </a:r>
            <a:endParaRPr lang="en-US"/>
          </a:p>
        </p:txBody>
      </p:sp>
    </p:spTree>
    <p:extLst>
      <p:ext uri="{BB962C8B-B14F-4D97-AF65-F5344CB8AC3E}">
        <p14:creationId xmlns:p14="http://schemas.microsoft.com/office/powerpoint/2010/main" val="3807383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28040" y="1215342"/>
            <a:ext cx="10515600" cy="4961621"/>
          </a:xfrm>
        </p:spPr>
        <p:txBody>
          <a:bodyPr/>
          <a:lstStyle/>
          <a:p>
            <a:r>
              <a:rPr lang="en-US"/>
              <a:t>Create an Access Control</a:t>
            </a:r>
          </a:p>
          <a:p>
            <a:pPr lvl="1"/>
            <a:r>
              <a:rPr lang="en-US"/>
              <a:t>Right-click at Data Definition of ‘ZC_TRAIN</a:t>
            </a:r>
            <a:r>
              <a:rPr lang="en-US" b="1"/>
              <a:t>XX</a:t>
            </a:r>
            <a:r>
              <a:rPr lang="en-US"/>
              <a:t>_ADVANCED_03’</a:t>
            </a:r>
          </a:p>
          <a:p>
            <a:pPr lvl="1"/>
            <a:r>
              <a:rPr lang="en-US"/>
              <a:t>Select </a:t>
            </a:r>
            <a:r>
              <a:rPr lang="en-US" i="1"/>
              <a:t>New Access Control</a:t>
            </a:r>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13 – Access Controls</a:t>
            </a:r>
            <a:br>
              <a:rPr lang="en-US"/>
            </a:br>
            <a:r>
              <a:rPr lang="en-US" sz="1300"/>
              <a:t>Advanced Concepts</a:t>
            </a:r>
            <a:endParaRPr lang="en-US"/>
          </a:p>
        </p:txBody>
      </p:sp>
      <p:pic>
        <p:nvPicPr>
          <p:cNvPr id="3" name="Picture 2">
            <a:extLst>
              <a:ext uri="{FF2B5EF4-FFF2-40B4-BE49-F238E27FC236}">
                <a16:creationId xmlns:a16="http://schemas.microsoft.com/office/drawing/2014/main" id="{799E4493-024E-4A39-AEFF-43A7D9FBF4F8}"/>
              </a:ext>
            </a:extLst>
          </p:cNvPr>
          <p:cNvPicPr>
            <a:picLocks noChangeAspect="1"/>
          </p:cNvPicPr>
          <p:nvPr/>
        </p:nvPicPr>
        <p:blipFill>
          <a:blip r:embed="rId3"/>
          <a:stretch>
            <a:fillRect/>
          </a:stretch>
        </p:blipFill>
        <p:spPr>
          <a:xfrm>
            <a:off x="2913518" y="2771076"/>
            <a:ext cx="6363251" cy="1478408"/>
          </a:xfrm>
          <a:prstGeom prst="rect">
            <a:avLst/>
          </a:prstGeom>
        </p:spPr>
      </p:pic>
    </p:spTree>
    <p:extLst>
      <p:ext uri="{BB962C8B-B14F-4D97-AF65-F5344CB8AC3E}">
        <p14:creationId xmlns:p14="http://schemas.microsoft.com/office/powerpoint/2010/main" val="17779434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28040" y="1215342"/>
            <a:ext cx="10515600" cy="4961621"/>
          </a:xfrm>
        </p:spPr>
        <p:txBody>
          <a:bodyPr/>
          <a:lstStyle/>
          <a:p>
            <a:r>
              <a:rPr lang="en-US"/>
              <a:t>Create an Access Control</a:t>
            </a:r>
          </a:p>
          <a:p>
            <a:pPr lvl="1"/>
            <a:r>
              <a:rPr lang="en-US"/>
              <a:t>Right-click at Data Definition of ‘ZC_TRAIN</a:t>
            </a:r>
            <a:r>
              <a:rPr lang="en-US" b="1"/>
              <a:t>XX</a:t>
            </a:r>
            <a:r>
              <a:rPr lang="en-US"/>
              <a:t>_ADVANCED_03’</a:t>
            </a:r>
          </a:p>
          <a:p>
            <a:pPr lvl="1"/>
            <a:r>
              <a:rPr lang="en-US"/>
              <a:t>Select </a:t>
            </a:r>
            <a:r>
              <a:rPr lang="en-US" i="1"/>
              <a:t>New Access Control</a:t>
            </a:r>
          </a:p>
          <a:p>
            <a:pPr lvl="1"/>
            <a:r>
              <a:rPr lang="en-US"/>
              <a:t>Enter</a:t>
            </a:r>
          </a:p>
          <a:p>
            <a:pPr lvl="2"/>
            <a:r>
              <a:rPr lang="en-US"/>
              <a:t>Project		TT1_100_...</a:t>
            </a:r>
          </a:p>
          <a:p>
            <a:pPr lvl="2"/>
            <a:r>
              <a:rPr lang="en-US"/>
              <a:t>Package	ZTRAIN</a:t>
            </a:r>
            <a:r>
              <a:rPr lang="en-US" b="1"/>
              <a:t>XX</a:t>
            </a:r>
            <a:r>
              <a:rPr lang="en-US"/>
              <a:t>_CDS</a:t>
            </a:r>
          </a:p>
          <a:p>
            <a:pPr lvl="2"/>
            <a:r>
              <a:rPr lang="en-US"/>
              <a:t>Name		Same as Data Definition</a:t>
            </a:r>
          </a:p>
          <a:p>
            <a:pPr lvl="2"/>
            <a:r>
              <a:rPr lang="en-US"/>
              <a:t>Description</a:t>
            </a:r>
          </a:p>
          <a:p>
            <a:pPr lvl="1"/>
            <a:r>
              <a:rPr lang="en-US"/>
              <a:t>Select </a:t>
            </a:r>
            <a:r>
              <a:rPr lang="en-US" i="1"/>
              <a:t>Next</a:t>
            </a:r>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13 – Access Controls</a:t>
            </a:r>
            <a:br>
              <a:rPr lang="en-US"/>
            </a:br>
            <a:r>
              <a:rPr lang="en-US" sz="1300"/>
              <a:t>Advanced Concepts</a:t>
            </a:r>
            <a:endParaRPr lang="en-US"/>
          </a:p>
        </p:txBody>
      </p:sp>
      <p:pic>
        <p:nvPicPr>
          <p:cNvPr id="3" name="Picture 2">
            <a:extLst>
              <a:ext uri="{FF2B5EF4-FFF2-40B4-BE49-F238E27FC236}">
                <a16:creationId xmlns:a16="http://schemas.microsoft.com/office/drawing/2014/main" id="{799E4493-024E-4A39-AEFF-43A7D9FBF4F8}"/>
              </a:ext>
            </a:extLst>
          </p:cNvPr>
          <p:cNvPicPr>
            <a:picLocks noChangeAspect="1"/>
          </p:cNvPicPr>
          <p:nvPr/>
        </p:nvPicPr>
        <p:blipFill>
          <a:blip r:embed="rId3"/>
          <a:stretch>
            <a:fillRect/>
          </a:stretch>
        </p:blipFill>
        <p:spPr>
          <a:xfrm>
            <a:off x="848360" y="4041076"/>
            <a:ext cx="4772438" cy="1108806"/>
          </a:xfrm>
          <a:prstGeom prst="rect">
            <a:avLst/>
          </a:prstGeom>
        </p:spPr>
      </p:pic>
      <p:pic>
        <p:nvPicPr>
          <p:cNvPr id="4" name="Picture 3">
            <a:extLst>
              <a:ext uri="{FF2B5EF4-FFF2-40B4-BE49-F238E27FC236}">
                <a16:creationId xmlns:a16="http://schemas.microsoft.com/office/drawing/2014/main" id="{FEF92E30-878C-4AFA-A9C5-FF729DB95836}"/>
              </a:ext>
            </a:extLst>
          </p:cNvPr>
          <p:cNvPicPr>
            <a:picLocks noChangeAspect="1"/>
          </p:cNvPicPr>
          <p:nvPr/>
        </p:nvPicPr>
        <p:blipFill>
          <a:blip r:embed="rId4"/>
          <a:stretch>
            <a:fillRect/>
          </a:stretch>
        </p:blipFill>
        <p:spPr>
          <a:xfrm>
            <a:off x="7469491" y="1929200"/>
            <a:ext cx="3909399" cy="4223751"/>
          </a:xfrm>
          <a:prstGeom prst="rect">
            <a:avLst/>
          </a:prstGeom>
        </p:spPr>
      </p:pic>
    </p:spTree>
    <p:extLst>
      <p:ext uri="{BB962C8B-B14F-4D97-AF65-F5344CB8AC3E}">
        <p14:creationId xmlns:p14="http://schemas.microsoft.com/office/powerpoint/2010/main" val="33307669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28040" y="1215342"/>
            <a:ext cx="10515600" cy="4961621"/>
          </a:xfrm>
        </p:spPr>
        <p:txBody>
          <a:bodyPr/>
          <a:lstStyle/>
          <a:p>
            <a:r>
              <a:rPr lang="en-US"/>
              <a:t>Create an Access Control</a:t>
            </a:r>
          </a:p>
          <a:p>
            <a:pPr lvl="1"/>
            <a:r>
              <a:rPr lang="en-US"/>
              <a:t>Create/Choose Transport Request &gt; </a:t>
            </a:r>
            <a:r>
              <a:rPr lang="en-US" i="1"/>
              <a:t>Next</a:t>
            </a:r>
          </a:p>
          <a:p>
            <a:pPr lvl="1"/>
            <a:r>
              <a:rPr lang="en-US"/>
              <a:t>Select </a:t>
            </a:r>
            <a:r>
              <a:rPr lang="en-US" i="1"/>
              <a:t>Define Role with PFCG Aspect &gt; Finish</a:t>
            </a:r>
            <a:endParaRPr lang="en-US"/>
          </a:p>
          <a:p>
            <a:pPr lvl="1"/>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13 – Access Controls</a:t>
            </a:r>
            <a:br>
              <a:rPr lang="en-US"/>
            </a:br>
            <a:r>
              <a:rPr lang="en-US" sz="1300"/>
              <a:t>Advanced Concepts</a:t>
            </a:r>
            <a:endParaRPr lang="en-US"/>
          </a:p>
        </p:txBody>
      </p:sp>
      <p:pic>
        <p:nvPicPr>
          <p:cNvPr id="5" name="Picture 4">
            <a:extLst>
              <a:ext uri="{FF2B5EF4-FFF2-40B4-BE49-F238E27FC236}">
                <a16:creationId xmlns:a16="http://schemas.microsoft.com/office/drawing/2014/main" id="{5917DAC8-2768-4F5E-B10D-313B65AA2579}"/>
              </a:ext>
            </a:extLst>
          </p:cNvPr>
          <p:cNvPicPr>
            <a:picLocks noChangeAspect="1"/>
          </p:cNvPicPr>
          <p:nvPr/>
        </p:nvPicPr>
        <p:blipFill>
          <a:blip r:embed="rId3"/>
          <a:stretch>
            <a:fillRect/>
          </a:stretch>
        </p:blipFill>
        <p:spPr>
          <a:xfrm>
            <a:off x="2369481" y="2234796"/>
            <a:ext cx="3648772" cy="3942168"/>
          </a:xfrm>
          <a:prstGeom prst="rect">
            <a:avLst/>
          </a:prstGeom>
        </p:spPr>
      </p:pic>
      <p:pic>
        <p:nvPicPr>
          <p:cNvPr id="7" name="Picture 6">
            <a:extLst>
              <a:ext uri="{FF2B5EF4-FFF2-40B4-BE49-F238E27FC236}">
                <a16:creationId xmlns:a16="http://schemas.microsoft.com/office/drawing/2014/main" id="{D7715F51-CF49-4D8D-94B6-0113C7B92A66}"/>
              </a:ext>
            </a:extLst>
          </p:cNvPr>
          <p:cNvPicPr>
            <a:picLocks noChangeAspect="1"/>
          </p:cNvPicPr>
          <p:nvPr/>
        </p:nvPicPr>
        <p:blipFill>
          <a:blip r:embed="rId4"/>
          <a:stretch>
            <a:fillRect/>
          </a:stretch>
        </p:blipFill>
        <p:spPr>
          <a:xfrm>
            <a:off x="6299202" y="2234795"/>
            <a:ext cx="3648772" cy="3942168"/>
          </a:xfrm>
          <a:prstGeom prst="rect">
            <a:avLst/>
          </a:prstGeom>
        </p:spPr>
      </p:pic>
    </p:spTree>
    <p:extLst>
      <p:ext uri="{BB962C8B-B14F-4D97-AF65-F5344CB8AC3E}">
        <p14:creationId xmlns:p14="http://schemas.microsoft.com/office/powerpoint/2010/main" val="1101344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61C9-41F7-4527-A7F2-68770F10E19F}"/>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EC974B-8E31-4422-BD30-E12A97EFA2D2}"/>
              </a:ext>
            </a:extLst>
          </p:cNvPr>
          <p:cNvSpPr/>
          <p:nvPr/>
        </p:nvSpPr>
        <p:spPr>
          <a:xfrm>
            <a:off x="11113" y="685800"/>
            <a:ext cx="8404017" cy="9525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3505" fontAlgn="base">
              <a:lnSpc>
                <a:spcPct val="90000"/>
              </a:lnSpc>
              <a:spcBef>
                <a:spcPct val="0"/>
              </a:spcBef>
              <a:spcAft>
                <a:spcPct val="0"/>
              </a:spcAft>
            </a:pPr>
            <a:r>
              <a:rPr lang="en-GB" sz="2800" b="1">
                <a:latin typeface="Verdana" panose="020B0604030504040204" pitchFamily="34" charset="0"/>
                <a:ea typeface="Verdana" panose="020B0604030504040204" pitchFamily="34" charset="0"/>
              </a:rPr>
              <a:t>SAP HANA Basics </a:t>
            </a:r>
            <a:br>
              <a:rPr lang="en-GB" sz="2800" b="1">
                <a:latin typeface="Verdana" panose="020B0604030504040204" pitchFamily="34" charset="0"/>
                <a:ea typeface="Verdana" panose="020B0604030504040204" pitchFamily="34" charset="0"/>
              </a:rPr>
            </a:br>
            <a:r>
              <a:rPr lang="en-GB" sz="2800" b="1">
                <a:latin typeface="Verdana" panose="020B0604030504040204" pitchFamily="34" charset="0"/>
                <a:ea typeface="Verdana" panose="020B0604030504040204" pitchFamily="34" charset="0"/>
              </a:rPr>
              <a:t>and Technical Concepts</a:t>
            </a:r>
            <a:endParaRPr lang="en-US" sz="2800" b="1">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450910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28040" y="1215342"/>
            <a:ext cx="10515600" cy="4961621"/>
          </a:xfrm>
        </p:spPr>
        <p:txBody>
          <a:bodyPr/>
          <a:lstStyle/>
          <a:p>
            <a:r>
              <a:rPr lang="en-US"/>
              <a:t>Add WHERE conditions</a:t>
            </a:r>
          </a:p>
          <a:p>
            <a:pPr lvl="1"/>
            <a:r>
              <a:rPr lang="en-US"/>
              <a:t>(RBUKRS) = ASPECT PFCG_AUTH( F_BKPF_BUK, BUKRS, ACTVT = ’03’ )</a:t>
            </a:r>
          </a:p>
          <a:p>
            <a:pPr lvl="1"/>
            <a:r>
              <a:rPr lang="en-US"/>
              <a:t>Preview with</a:t>
            </a:r>
          </a:p>
          <a:p>
            <a:pPr lvl="2"/>
            <a:r>
              <a:rPr lang="en-US"/>
              <a:t>Program	ZTRAIN</a:t>
            </a:r>
            <a:r>
              <a:rPr lang="en-US" b="1"/>
              <a:t>XX</a:t>
            </a:r>
            <a:r>
              <a:rPr lang="en-US"/>
              <a:t>_CDS_04 (Exercise 15)</a:t>
            </a:r>
          </a:p>
          <a:p>
            <a:pPr lvl="2"/>
            <a:r>
              <a:rPr lang="en-US"/>
              <a:t>Username	TRAIN_W_AUTH</a:t>
            </a:r>
          </a:p>
          <a:p>
            <a:pPr lvl="2"/>
            <a:r>
              <a:rPr lang="en-US"/>
              <a:t>Password	@llTrain2021</a:t>
            </a:r>
          </a:p>
          <a:p>
            <a:pPr lvl="2"/>
            <a:r>
              <a:rPr lang="en-US"/>
              <a:t>Client		110</a:t>
            </a:r>
          </a:p>
          <a:p>
            <a:pPr lvl="1"/>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13 – Access Controls</a:t>
            </a:r>
            <a:br>
              <a:rPr lang="en-US"/>
            </a:br>
            <a:r>
              <a:rPr lang="en-US" sz="1300"/>
              <a:t>Advanced Concepts</a:t>
            </a:r>
            <a:endParaRPr lang="en-US"/>
          </a:p>
        </p:txBody>
      </p:sp>
      <p:pic>
        <p:nvPicPr>
          <p:cNvPr id="3" name="Picture 2">
            <a:extLst>
              <a:ext uri="{FF2B5EF4-FFF2-40B4-BE49-F238E27FC236}">
                <a16:creationId xmlns:a16="http://schemas.microsoft.com/office/drawing/2014/main" id="{E2E917FD-CCDD-4DD5-B9C6-E36E36361306}"/>
              </a:ext>
            </a:extLst>
          </p:cNvPr>
          <p:cNvPicPr>
            <a:picLocks noChangeAspect="1"/>
          </p:cNvPicPr>
          <p:nvPr/>
        </p:nvPicPr>
        <p:blipFill>
          <a:blip r:embed="rId3"/>
          <a:stretch>
            <a:fillRect/>
          </a:stretch>
        </p:blipFill>
        <p:spPr>
          <a:xfrm>
            <a:off x="3997779" y="3429000"/>
            <a:ext cx="4176122" cy="2042337"/>
          </a:xfrm>
          <a:prstGeom prst="rect">
            <a:avLst/>
          </a:prstGeom>
        </p:spPr>
      </p:pic>
    </p:spTree>
    <p:extLst>
      <p:ext uri="{BB962C8B-B14F-4D97-AF65-F5344CB8AC3E}">
        <p14:creationId xmlns:p14="http://schemas.microsoft.com/office/powerpoint/2010/main" val="34338971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Associations Principle</a:t>
            </a:r>
          </a:p>
          <a:p>
            <a:pPr lvl="1"/>
            <a:r>
              <a:rPr lang="en-US"/>
              <a:t>CDS provides extended support for treating relationships between entities. </a:t>
            </a:r>
          </a:p>
          <a:p>
            <a:pPr lvl="1"/>
            <a:r>
              <a:rPr lang="en-US"/>
              <a:t>The syntax of associations keeps the relations between data model entities visible. </a:t>
            </a:r>
          </a:p>
          <a:p>
            <a:pPr lvl="1"/>
            <a:r>
              <a:rPr lang="en-US"/>
              <a:t>It is recommended, but not a fixed rule, that names of associations begin with character "_". This corresponds to the naming rules for associations in OData.</a:t>
            </a:r>
          </a:p>
          <a:p>
            <a:pPr lvl="1"/>
            <a:r>
              <a:rPr lang="en-US"/>
              <a:t>A meaningful name for the association further improves the readability of the view definition.</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Associations</a:t>
            </a:r>
            <a:br>
              <a:rPr lang="en-US"/>
            </a:br>
            <a:r>
              <a:rPr lang="en-US" sz="1300"/>
              <a:t>Advanced Concepts</a:t>
            </a:r>
            <a:endParaRPr lang="en-US"/>
          </a:p>
        </p:txBody>
      </p:sp>
      <p:pic>
        <p:nvPicPr>
          <p:cNvPr id="3" name="Picture 2">
            <a:extLst>
              <a:ext uri="{FF2B5EF4-FFF2-40B4-BE49-F238E27FC236}">
                <a16:creationId xmlns:a16="http://schemas.microsoft.com/office/drawing/2014/main" id="{2B171D96-A9E6-4418-AA4D-0DEB5D9D1F49}"/>
              </a:ext>
            </a:extLst>
          </p:cNvPr>
          <p:cNvPicPr>
            <a:picLocks noChangeAspect="1"/>
          </p:cNvPicPr>
          <p:nvPr/>
        </p:nvPicPr>
        <p:blipFill>
          <a:blip r:embed="rId3"/>
          <a:stretch>
            <a:fillRect/>
          </a:stretch>
        </p:blipFill>
        <p:spPr>
          <a:xfrm>
            <a:off x="3549843" y="3143081"/>
            <a:ext cx="5090601" cy="2499577"/>
          </a:xfrm>
          <a:prstGeom prst="rect">
            <a:avLst/>
          </a:prstGeom>
        </p:spPr>
      </p:pic>
    </p:spTree>
    <p:extLst>
      <p:ext uri="{BB962C8B-B14F-4D97-AF65-F5344CB8AC3E}">
        <p14:creationId xmlns:p14="http://schemas.microsoft.com/office/powerpoint/2010/main" val="42368543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Cardinality</a:t>
            </a:r>
          </a:p>
          <a:p>
            <a:pPr lvl="1"/>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Associations</a:t>
            </a:r>
            <a:br>
              <a:rPr lang="en-US"/>
            </a:br>
            <a:r>
              <a:rPr lang="en-US" sz="1300"/>
              <a:t>Advanced Concepts</a:t>
            </a:r>
            <a:endParaRPr lang="en-US"/>
          </a:p>
        </p:txBody>
      </p:sp>
      <p:pic>
        <p:nvPicPr>
          <p:cNvPr id="10" name="Picture 9">
            <a:extLst>
              <a:ext uri="{FF2B5EF4-FFF2-40B4-BE49-F238E27FC236}">
                <a16:creationId xmlns:a16="http://schemas.microsoft.com/office/drawing/2014/main" id="{B8B0F9F9-6C70-409D-9BC7-70CED59B2715}"/>
              </a:ext>
            </a:extLst>
          </p:cNvPr>
          <p:cNvPicPr>
            <a:picLocks noChangeAspect="1"/>
          </p:cNvPicPr>
          <p:nvPr/>
        </p:nvPicPr>
        <p:blipFill>
          <a:blip r:embed="rId3"/>
          <a:stretch>
            <a:fillRect/>
          </a:stretch>
        </p:blipFill>
        <p:spPr>
          <a:xfrm>
            <a:off x="6429993" y="2019558"/>
            <a:ext cx="4540389" cy="2818882"/>
          </a:xfrm>
          <a:prstGeom prst="rect">
            <a:avLst/>
          </a:prstGeom>
        </p:spPr>
      </p:pic>
      <p:pic>
        <p:nvPicPr>
          <p:cNvPr id="12" name="Picture 11">
            <a:extLst>
              <a:ext uri="{FF2B5EF4-FFF2-40B4-BE49-F238E27FC236}">
                <a16:creationId xmlns:a16="http://schemas.microsoft.com/office/drawing/2014/main" id="{60384553-E808-4BE3-A07C-B8272FEEAC30}"/>
              </a:ext>
            </a:extLst>
          </p:cNvPr>
          <p:cNvPicPr>
            <a:picLocks noChangeAspect="1"/>
          </p:cNvPicPr>
          <p:nvPr/>
        </p:nvPicPr>
        <p:blipFill>
          <a:blip r:embed="rId4"/>
          <a:stretch>
            <a:fillRect/>
          </a:stretch>
        </p:blipFill>
        <p:spPr>
          <a:xfrm>
            <a:off x="1768783" y="1981074"/>
            <a:ext cx="3993226" cy="2895851"/>
          </a:xfrm>
          <a:prstGeom prst="rect">
            <a:avLst/>
          </a:prstGeom>
        </p:spPr>
      </p:pic>
    </p:spTree>
    <p:extLst>
      <p:ext uri="{BB962C8B-B14F-4D97-AF65-F5344CB8AC3E}">
        <p14:creationId xmlns:p14="http://schemas.microsoft.com/office/powerpoint/2010/main" val="64346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F08280D-70CB-4B91-B936-28ED4658C847}"/>
              </a:ext>
            </a:extLst>
          </p:cNvPr>
          <p:cNvPicPr>
            <a:picLocks noChangeAspect="1"/>
          </p:cNvPicPr>
          <p:nvPr/>
        </p:nvPicPr>
        <p:blipFill>
          <a:blip r:embed="rId3"/>
          <a:stretch>
            <a:fillRect/>
          </a:stretch>
        </p:blipFill>
        <p:spPr>
          <a:xfrm>
            <a:off x="1807464" y="1987219"/>
            <a:ext cx="5547841" cy="2591025"/>
          </a:xfrm>
          <a:prstGeom prst="rect">
            <a:avLst/>
          </a:prstGeom>
        </p:spPr>
      </p:pic>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Cardinality</a:t>
            </a:r>
          </a:p>
          <a:p>
            <a:pPr lvl="1"/>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Associations</a:t>
            </a:r>
            <a:br>
              <a:rPr lang="en-US"/>
            </a:br>
            <a:r>
              <a:rPr lang="en-US" sz="1300"/>
              <a:t>Advanced Concepts</a:t>
            </a:r>
            <a:endParaRPr lang="en-US"/>
          </a:p>
        </p:txBody>
      </p:sp>
      <p:pic>
        <p:nvPicPr>
          <p:cNvPr id="23" name="Picture 22">
            <a:extLst>
              <a:ext uri="{FF2B5EF4-FFF2-40B4-BE49-F238E27FC236}">
                <a16:creationId xmlns:a16="http://schemas.microsoft.com/office/drawing/2014/main" id="{E92593B9-814F-4B9A-A51B-30F42917D8DB}"/>
              </a:ext>
            </a:extLst>
          </p:cNvPr>
          <p:cNvPicPr>
            <a:picLocks noChangeAspect="1"/>
          </p:cNvPicPr>
          <p:nvPr/>
        </p:nvPicPr>
        <p:blipFill>
          <a:blip r:embed="rId4"/>
          <a:stretch>
            <a:fillRect/>
          </a:stretch>
        </p:blipFill>
        <p:spPr>
          <a:xfrm>
            <a:off x="5554459" y="3361813"/>
            <a:ext cx="5022015" cy="304826"/>
          </a:xfrm>
          <a:prstGeom prst="rect">
            <a:avLst/>
          </a:prstGeom>
        </p:spPr>
      </p:pic>
      <p:pic>
        <p:nvPicPr>
          <p:cNvPr id="25" name="Picture 24">
            <a:extLst>
              <a:ext uri="{FF2B5EF4-FFF2-40B4-BE49-F238E27FC236}">
                <a16:creationId xmlns:a16="http://schemas.microsoft.com/office/drawing/2014/main" id="{6F805E7E-A24A-49D4-AE82-1B837DE7C60C}"/>
              </a:ext>
            </a:extLst>
          </p:cNvPr>
          <p:cNvPicPr>
            <a:picLocks noChangeAspect="1"/>
          </p:cNvPicPr>
          <p:nvPr/>
        </p:nvPicPr>
        <p:blipFill>
          <a:blip r:embed="rId5"/>
          <a:stretch>
            <a:fillRect/>
          </a:stretch>
        </p:blipFill>
        <p:spPr>
          <a:xfrm>
            <a:off x="5555315" y="3871039"/>
            <a:ext cx="5151566" cy="457240"/>
          </a:xfrm>
          <a:prstGeom prst="rect">
            <a:avLst/>
          </a:prstGeom>
        </p:spPr>
      </p:pic>
      <p:pic>
        <p:nvPicPr>
          <p:cNvPr id="27" name="Picture 26">
            <a:extLst>
              <a:ext uri="{FF2B5EF4-FFF2-40B4-BE49-F238E27FC236}">
                <a16:creationId xmlns:a16="http://schemas.microsoft.com/office/drawing/2014/main" id="{07C8A170-D467-4423-AE98-FC174564DE5E}"/>
              </a:ext>
            </a:extLst>
          </p:cNvPr>
          <p:cNvPicPr>
            <a:picLocks noChangeAspect="1"/>
          </p:cNvPicPr>
          <p:nvPr/>
        </p:nvPicPr>
        <p:blipFill>
          <a:blip r:embed="rId6"/>
          <a:stretch>
            <a:fillRect/>
          </a:stretch>
        </p:blipFill>
        <p:spPr>
          <a:xfrm>
            <a:off x="5554459" y="5113880"/>
            <a:ext cx="5540220" cy="472481"/>
          </a:xfrm>
          <a:prstGeom prst="rect">
            <a:avLst/>
          </a:prstGeom>
        </p:spPr>
      </p:pic>
      <p:pic>
        <p:nvPicPr>
          <p:cNvPr id="29" name="Picture 28">
            <a:extLst>
              <a:ext uri="{FF2B5EF4-FFF2-40B4-BE49-F238E27FC236}">
                <a16:creationId xmlns:a16="http://schemas.microsoft.com/office/drawing/2014/main" id="{4EEC2AB2-39E0-42F4-A813-55F5630E2BC8}"/>
              </a:ext>
            </a:extLst>
          </p:cNvPr>
          <p:cNvPicPr>
            <a:picLocks noChangeAspect="1"/>
          </p:cNvPicPr>
          <p:nvPr/>
        </p:nvPicPr>
        <p:blipFill>
          <a:blip r:embed="rId7"/>
          <a:stretch>
            <a:fillRect/>
          </a:stretch>
        </p:blipFill>
        <p:spPr>
          <a:xfrm>
            <a:off x="5554459" y="4589412"/>
            <a:ext cx="5502117" cy="320068"/>
          </a:xfrm>
          <a:prstGeom prst="rect">
            <a:avLst/>
          </a:prstGeom>
        </p:spPr>
      </p:pic>
    </p:spTree>
    <p:extLst>
      <p:ext uri="{BB962C8B-B14F-4D97-AF65-F5344CB8AC3E}">
        <p14:creationId xmlns:p14="http://schemas.microsoft.com/office/powerpoint/2010/main" val="538766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Exposed</a:t>
            </a:r>
          </a:p>
          <a:p>
            <a:pPr lvl="1"/>
            <a:r>
              <a:rPr lang="en-US"/>
              <a:t>Instead of accessing individual fields of the associated data source, a CDS view can place the association name itself in its element list. </a:t>
            </a:r>
          </a:p>
          <a:p>
            <a:pPr lvl="1"/>
            <a:r>
              <a:rPr lang="en-US"/>
              <a:t>The association is then exposed to the consumer of the CDS view, which is either another CDS View or an ABAP Open SQL statement. </a:t>
            </a:r>
          </a:p>
          <a:p>
            <a:pPr lvl="1"/>
            <a:r>
              <a:rPr lang="en-US"/>
              <a:t>All fields used in the ON condition of the association must be part of the element list. </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Associations</a:t>
            </a:r>
            <a:br>
              <a:rPr lang="en-US"/>
            </a:br>
            <a:r>
              <a:rPr lang="en-US" sz="1300"/>
              <a:t>Advanced Concepts</a:t>
            </a:r>
            <a:endParaRPr lang="en-US"/>
          </a:p>
        </p:txBody>
      </p:sp>
      <p:pic>
        <p:nvPicPr>
          <p:cNvPr id="5" name="Picture 4">
            <a:extLst>
              <a:ext uri="{FF2B5EF4-FFF2-40B4-BE49-F238E27FC236}">
                <a16:creationId xmlns:a16="http://schemas.microsoft.com/office/drawing/2014/main" id="{8CD4846D-AF95-4B82-9CAE-1836610B22CF}"/>
              </a:ext>
            </a:extLst>
          </p:cNvPr>
          <p:cNvPicPr>
            <a:picLocks noChangeAspect="1"/>
          </p:cNvPicPr>
          <p:nvPr/>
        </p:nvPicPr>
        <p:blipFill>
          <a:blip r:embed="rId3"/>
          <a:stretch>
            <a:fillRect/>
          </a:stretch>
        </p:blipFill>
        <p:spPr>
          <a:xfrm>
            <a:off x="3614619" y="3075354"/>
            <a:ext cx="4961050" cy="3101609"/>
          </a:xfrm>
          <a:prstGeom prst="rect">
            <a:avLst/>
          </a:prstGeom>
        </p:spPr>
      </p:pic>
    </p:spTree>
    <p:extLst>
      <p:ext uri="{BB962C8B-B14F-4D97-AF65-F5344CB8AC3E}">
        <p14:creationId xmlns:p14="http://schemas.microsoft.com/office/powerpoint/2010/main" val="11370305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37184" y="1215342"/>
            <a:ext cx="10515600" cy="4961621"/>
          </a:xfrm>
        </p:spPr>
        <p:txBody>
          <a:bodyPr/>
          <a:lstStyle/>
          <a:p>
            <a:r>
              <a:rPr lang="en-US"/>
              <a:t>Exercise 14 – Associations</a:t>
            </a:r>
          </a:p>
          <a:p>
            <a:pPr lvl="1"/>
            <a:r>
              <a:rPr lang="en-US"/>
              <a:t>Modify ABAP CDS View ‘Z</a:t>
            </a:r>
            <a:r>
              <a:rPr lang="en-US" b="1"/>
              <a:t>P</a:t>
            </a:r>
            <a:r>
              <a:rPr lang="en-US"/>
              <a:t>_TRAIN</a:t>
            </a:r>
            <a:r>
              <a:rPr lang="en-US" b="1"/>
              <a:t>XX</a:t>
            </a:r>
            <a:r>
              <a:rPr lang="en-US"/>
              <a:t>_ADVANCED_03’</a:t>
            </a:r>
          </a:p>
          <a:p>
            <a:pPr lvl="2"/>
            <a:r>
              <a:rPr lang="en-US"/>
              <a:t>Add relations to</a:t>
            </a:r>
          </a:p>
          <a:p>
            <a:pPr lvl="3"/>
            <a:r>
              <a:rPr lang="en-US"/>
              <a:t>I_BUSINESSPARTNER		as _Partner</a:t>
            </a:r>
          </a:p>
          <a:p>
            <a:pPr lvl="4"/>
            <a:r>
              <a:rPr lang="en-US"/>
              <a:t>BUSINESSPARTNER 	= field $PROJECTION.PARTNER</a:t>
            </a:r>
          </a:p>
          <a:p>
            <a:pPr lvl="1"/>
            <a:r>
              <a:rPr lang="en-US"/>
              <a:t>Modify ABAP CDS View ‘Z</a:t>
            </a:r>
            <a:r>
              <a:rPr lang="en-US" b="1"/>
              <a:t>I</a:t>
            </a:r>
            <a:r>
              <a:rPr lang="en-US"/>
              <a:t>_TRAIN</a:t>
            </a:r>
            <a:r>
              <a:rPr lang="en-US" b="1"/>
              <a:t>XX</a:t>
            </a:r>
            <a:r>
              <a:rPr lang="en-US"/>
              <a:t>_ADVANCED_03’</a:t>
            </a:r>
          </a:p>
          <a:p>
            <a:pPr lvl="2"/>
            <a:r>
              <a:rPr lang="en-US"/>
              <a:t>Expose associations of</a:t>
            </a:r>
          </a:p>
          <a:p>
            <a:pPr lvl="3"/>
            <a:r>
              <a:rPr lang="en-US"/>
              <a:t>_Partner</a:t>
            </a:r>
          </a:p>
          <a:p>
            <a:pPr lvl="1"/>
            <a:r>
              <a:rPr lang="en-US"/>
              <a:t>Modify ABAP CDS View ‘Z</a:t>
            </a:r>
            <a:r>
              <a:rPr lang="en-US" b="1"/>
              <a:t>C</a:t>
            </a:r>
            <a:r>
              <a:rPr lang="en-US"/>
              <a:t>_TRAIN</a:t>
            </a:r>
            <a:r>
              <a:rPr lang="en-US" b="1"/>
              <a:t>XX</a:t>
            </a:r>
            <a:r>
              <a:rPr lang="en-US"/>
              <a:t>_ADVANCED_03’</a:t>
            </a:r>
          </a:p>
          <a:p>
            <a:pPr lvl="2"/>
            <a:r>
              <a:rPr lang="en-US"/>
              <a:t>Add field</a:t>
            </a:r>
          </a:p>
          <a:p>
            <a:pPr lvl="3"/>
            <a:r>
              <a:rPr lang="en-US"/>
              <a:t>_Partner</a:t>
            </a:r>
          </a:p>
          <a:p>
            <a:pPr lvl="4"/>
            <a:r>
              <a:rPr lang="en-US"/>
              <a:t>BUSINESSPARTNERFULLNAME</a:t>
            </a:r>
          </a:p>
          <a:p>
            <a:pPr lvl="3"/>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14 – Associations</a:t>
            </a:r>
            <a:br>
              <a:rPr lang="en-US"/>
            </a:br>
            <a:r>
              <a:rPr lang="en-US" sz="1300"/>
              <a:t>Advanced Concepts</a:t>
            </a:r>
            <a:endParaRPr lang="en-US"/>
          </a:p>
        </p:txBody>
      </p:sp>
    </p:spTree>
    <p:extLst>
      <p:ext uri="{BB962C8B-B14F-4D97-AF65-F5344CB8AC3E}">
        <p14:creationId xmlns:p14="http://schemas.microsoft.com/office/powerpoint/2010/main" val="21382657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37184" y="1215342"/>
            <a:ext cx="10515600" cy="4961621"/>
          </a:xfrm>
        </p:spPr>
        <p:txBody>
          <a:bodyPr/>
          <a:lstStyle/>
          <a:p>
            <a:r>
              <a:rPr lang="en-US"/>
              <a:t>ZP_TRAINXX_ADVANCED_03</a:t>
            </a:r>
          </a:p>
          <a:p>
            <a:pPr lvl="1"/>
            <a:r>
              <a:rPr lang="en-US"/>
              <a:t>Add relations to</a:t>
            </a:r>
          </a:p>
          <a:p>
            <a:pPr lvl="2"/>
            <a:r>
              <a:rPr lang="en-US"/>
              <a:t>I_BUSINESSPARTNER		as _Partner</a:t>
            </a:r>
          </a:p>
          <a:p>
            <a:pPr lvl="3"/>
            <a:r>
              <a:rPr lang="en-US"/>
              <a:t>BUSINESSPARTNER = field PARTNER</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14 – Associations</a:t>
            </a:r>
            <a:br>
              <a:rPr lang="en-US"/>
            </a:br>
            <a:r>
              <a:rPr lang="en-US" sz="1300"/>
              <a:t>Advanced Concepts</a:t>
            </a:r>
            <a:endParaRPr lang="en-US"/>
          </a:p>
        </p:txBody>
      </p:sp>
      <p:pic>
        <p:nvPicPr>
          <p:cNvPr id="2050" name="Picture 2">
            <a:extLst>
              <a:ext uri="{FF2B5EF4-FFF2-40B4-BE49-F238E27FC236}">
                <a16:creationId xmlns:a16="http://schemas.microsoft.com/office/drawing/2014/main" id="{AB644E58-9C39-4C61-A0A7-D59371C7B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210" y="2468880"/>
            <a:ext cx="7763548" cy="379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550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37184" y="1215342"/>
            <a:ext cx="10515600" cy="4961621"/>
          </a:xfrm>
        </p:spPr>
        <p:txBody>
          <a:bodyPr/>
          <a:lstStyle/>
          <a:p>
            <a:r>
              <a:rPr lang="en-US"/>
              <a:t>ZI_TRAINXX_ADVANCED_03</a:t>
            </a:r>
          </a:p>
          <a:p>
            <a:pPr lvl="1"/>
            <a:r>
              <a:rPr lang="en-US"/>
              <a:t>Expose associations of</a:t>
            </a:r>
          </a:p>
          <a:p>
            <a:pPr lvl="2"/>
            <a:r>
              <a:rPr lang="en-US"/>
              <a:t>_Partner</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14 – Associations</a:t>
            </a:r>
            <a:br>
              <a:rPr lang="en-US"/>
            </a:br>
            <a:r>
              <a:rPr lang="en-US" sz="1300"/>
              <a:t>Advanced Concepts</a:t>
            </a:r>
            <a:endParaRPr lang="en-US"/>
          </a:p>
        </p:txBody>
      </p:sp>
      <p:pic>
        <p:nvPicPr>
          <p:cNvPr id="3074" name="Picture 2">
            <a:extLst>
              <a:ext uri="{FF2B5EF4-FFF2-40B4-BE49-F238E27FC236}">
                <a16:creationId xmlns:a16="http://schemas.microsoft.com/office/drawing/2014/main" id="{BE15529D-DB84-4791-AFE7-EECAE96FB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890" y="2468880"/>
            <a:ext cx="4938188" cy="246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8395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37184" y="1215342"/>
            <a:ext cx="10515600" cy="4961621"/>
          </a:xfrm>
        </p:spPr>
        <p:txBody>
          <a:bodyPr/>
          <a:lstStyle/>
          <a:p>
            <a:r>
              <a:rPr lang="en-US"/>
              <a:t>ZC_TRAINXX_ADVANCED_03</a:t>
            </a:r>
          </a:p>
          <a:p>
            <a:pPr lvl="1"/>
            <a:r>
              <a:rPr lang="en-US"/>
              <a:t>Add field</a:t>
            </a:r>
          </a:p>
          <a:p>
            <a:pPr lvl="2"/>
            <a:r>
              <a:rPr lang="en-US"/>
              <a:t>_Partner</a:t>
            </a:r>
          </a:p>
          <a:p>
            <a:pPr lvl="3"/>
            <a:r>
              <a:rPr lang="en-US"/>
              <a:t>BUSINESSPARTNERFULLNAME</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14 – Associations</a:t>
            </a:r>
            <a:br>
              <a:rPr lang="en-US"/>
            </a:br>
            <a:r>
              <a:rPr lang="en-US" sz="1300"/>
              <a:t>Advanced Concepts</a:t>
            </a:r>
            <a:endParaRPr lang="en-US"/>
          </a:p>
        </p:txBody>
      </p:sp>
      <p:pic>
        <p:nvPicPr>
          <p:cNvPr id="5" name="Picture 4">
            <a:extLst>
              <a:ext uri="{FF2B5EF4-FFF2-40B4-BE49-F238E27FC236}">
                <a16:creationId xmlns:a16="http://schemas.microsoft.com/office/drawing/2014/main" id="{BF3CC7AA-A2EF-4AC3-8459-61DA9EFEB1D8}"/>
              </a:ext>
            </a:extLst>
          </p:cNvPr>
          <p:cNvPicPr>
            <a:picLocks noChangeAspect="1"/>
          </p:cNvPicPr>
          <p:nvPr/>
        </p:nvPicPr>
        <p:blipFill>
          <a:blip r:embed="rId3"/>
          <a:stretch>
            <a:fillRect/>
          </a:stretch>
        </p:blipFill>
        <p:spPr>
          <a:xfrm>
            <a:off x="3642084" y="2468880"/>
            <a:ext cx="4905800" cy="3029213"/>
          </a:xfrm>
          <a:prstGeom prst="rect">
            <a:avLst/>
          </a:prstGeom>
        </p:spPr>
      </p:pic>
    </p:spTree>
    <p:extLst>
      <p:ext uri="{BB962C8B-B14F-4D97-AF65-F5344CB8AC3E}">
        <p14:creationId xmlns:p14="http://schemas.microsoft.com/office/powerpoint/2010/main" val="57065776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a:xfrm>
            <a:off x="837184" y="1215342"/>
            <a:ext cx="10515600" cy="4961621"/>
          </a:xfrm>
        </p:spPr>
        <p:txBody>
          <a:bodyPr/>
          <a:lstStyle/>
          <a:p>
            <a:r>
              <a:rPr lang="en-US"/>
              <a:t>Preview</a:t>
            </a:r>
          </a:p>
          <a:p>
            <a:pPr lvl="1"/>
            <a:r>
              <a:rPr lang="en-US"/>
              <a:t>Preview data of ‘Z</a:t>
            </a:r>
            <a:r>
              <a:rPr lang="en-US" b="1"/>
              <a:t>I</a:t>
            </a:r>
            <a:r>
              <a:rPr lang="en-US"/>
              <a:t>_TRAIN</a:t>
            </a:r>
            <a:r>
              <a:rPr lang="en-US" b="1"/>
              <a:t>XX</a:t>
            </a:r>
            <a:r>
              <a:rPr lang="en-US"/>
              <a:t>_ADVANCED_03’</a:t>
            </a:r>
          </a:p>
          <a:p>
            <a:pPr lvl="2"/>
            <a:r>
              <a:rPr lang="en-US"/>
              <a:t>Right-click &gt; </a:t>
            </a:r>
            <a:r>
              <a:rPr lang="en-US" i="1"/>
              <a:t>Open in Project &gt; TT1_110… &gt; Execute (F8)</a:t>
            </a:r>
          </a:p>
          <a:p>
            <a:pPr lvl="2"/>
            <a:r>
              <a:rPr lang="en-US"/>
              <a:t>Enter</a:t>
            </a:r>
          </a:p>
          <a:p>
            <a:pPr lvl="3"/>
            <a:r>
              <a:rPr lang="en-US"/>
              <a:t>I_KEY_DATE		‘20210331’</a:t>
            </a:r>
          </a:p>
          <a:p>
            <a:pPr lvl="3"/>
            <a:r>
              <a:rPr lang="en-US"/>
              <a:t>I_DAYS_1		30</a:t>
            </a:r>
          </a:p>
          <a:p>
            <a:pPr lvl="3"/>
            <a:r>
              <a:rPr lang="en-US"/>
              <a:t>I_KOART		D</a:t>
            </a:r>
          </a:p>
          <a:p>
            <a:pPr lvl="2"/>
            <a:r>
              <a:rPr lang="en-US"/>
              <a:t>Click </a:t>
            </a:r>
            <a:r>
              <a:rPr lang="en-US" i="1"/>
              <a:t>SQL Console</a:t>
            </a:r>
          </a:p>
          <a:p>
            <a:pPr lvl="3"/>
            <a:r>
              <a:rPr lang="en-US"/>
              <a:t>Add fields</a:t>
            </a:r>
          </a:p>
          <a:p>
            <a:pPr lvl="4"/>
            <a:r>
              <a:rPr lang="en-US"/>
              <a:t>NAME	from _PARTNER-BUSINESSPARTNERFULLNAME</a:t>
            </a:r>
          </a:p>
          <a:p>
            <a:pPr lvl="3"/>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14 – Associations</a:t>
            </a:r>
            <a:br>
              <a:rPr lang="en-US"/>
            </a:br>
            <a:r>
              <a:rPr lang="en-US" sz="1300"/>
              <a:t>Advanced Concepts</a:t>
            </a:r>
            <a:endParaRPr lang="en-US"/>
          </a:p>
        </p:txBody>
      </p:sp>
      <p:pic>
        <p:nvPicPr>
          <p:cNvPr id="3" name="Picture 2">
            <a:extLst>
              <a:ext uri="{FF2B5EF4-FFF2-40B4-BE49-F238E27FC236}">
                <a16:creationId xmlns:a16="http://schemas.microsoft.com/office/drawing/2014/main" id="{CCBEC85D-BE67-4C3F-820B-20ECAD1BEE93}"/>
              </a:ext>
            </a:extLst>
          </p:cNvPr>
          <p:cNvPicPr>
            <a:picLocks noChangeAspect="1"/>
          </p:cNvPicPr>
          <p:nvPr/>
        </p:nvPicPr>
        <p:blipFill>
          <a:blip r:embed="rId3"/>
          <a:stretch>
            <a:fillRect/>
          </a:stretch>
        </p:blipFill>
        <p:spPr>
          <a:xfrm>
            <a:off x="1467719" y="4283132"/>
            <a:ext cx="9254530" cy="1359526"/>
          </a:xfrm>
          <a:prstGeom prst="rect">
            <a:avLst/>
          </a:prstGeom>
        </p:spPr>
      </p:pic>
    </p:spTree>
    <p:extLst>
      <p:ext uri="{BB962C8B-B14F-4D97-AF65-F5344CB8AC3E}">
        <p14:creationId xmlns:p14="http://schemas.microsoft.com/office/powerpoint/2010/main" val="831547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ow SAP HANA Database different from Traditional Databases">
            <a:extLst>
              <a:ext uri="{FF2B5EF4-FFF2-40B4-BE49-F238E27FC236}">
                <a16:creationId xmlns:a16="http://schemas.microsoft.com/office/drawing/2014/main" id="{60D8B63F-97B9-4357-8346-0B7A6E826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707" y="4438994"/>
            <a:ext cx="2234817" cy="125708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807E4DF-4859-4ED0-9051-C1D4BC1C8695}"/>
              </a:ext>
            </a:extLst>
          </p:cNvPr>
          <p:cNvSpPr>
            <a:spLocks noGrp="1"/>
          </p:cNvSpPr>
          <p:nvPr>
            <p:ph idx="1"/>
          </p:nvPr>
        </p:nvSpPr>
        <p:spPr/>
        <p:txBody>
          <a:bodyPr/>
          <a:lstStyle/>
          <a:p>
            <a:r>
              <a:rPr lang="en-US"/>
              <a:t>3-Tier Architecture</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SAP S/4HANA Introduction</a:t>
            </a:r>
            <a:br>
              <a:rPr lang="en-US"/>
            </a:br>
            <a:r>
              <a:rPr lang="en-US" sz="1300"/>
              <a:t>SAP HANA Basics and Technical Concepts</a:t>
            </a:r>
            <a:endParaRPr lang="en-US"/>
          </a:p>
        </p:txBody>
      </p:sp>
      <p:pic>
        <p:nvPicPr>
          <p:cNvPr id="1026" name="Picture 2">
            <a:extLst>
              <a:ext uri="{FF2B5EF4-FFF2-40B4-BE49-F238E27FC236}">
                <a16:creationId xmlns:a16="http://schemas.microsoft.com/office/drawing/2014/main" id="{E12F1A39-BCC3-48EF-A230-213B629C7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156" y="1761027"/>
            <a:ext cx="6990458" cy="40215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095B64A-BE1C-439A-9D0D-8085CD4DE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6364" y="3352311"/>
            <a:ext cx="1365504" cy="7589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327D2F-433E-47C1-BEFB-FEE6CD2D3B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913" y="1934908"/>
            <a:ext cx="895314" cy="8953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00EBBE5-D5A6-4A6B-A240-6AC4303A3D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0721" y="1934908"/>
            <a:ext cx="917448" cy="917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844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38FB9E1-26B4-45BC-914E-19CFDAED702E}"/>
              </a:ext>
            </a:extLst>
          </p:cNvPr>
          <p:cNvGrpSpPr/>
          <p:nvPr/>
        </p:nvGrpSpPr>
        <p:grpSpPr>
          <a:xfrm>
            <a:off x="1385769" y="2370711"/>
            <a:ext cx="4757195" cy="3002855"/>
            <a:chOff x="1064871" y="2291786"/>
            <a:chExt cx="4780344" cy="3512688"/>
          </a:xfrm>
        </p:grpSpPr>
        <p:sp>
          <p:nvSpPr>
            <p:cNvPr id="2" name="Rectangle 1">
              <a:extLst>
                <a:ext uri="{FF2B5EF4-FFF2-40B4-BE49-F238E27FC236}">
                  <a16:creationId xmlns:a16="http://schemas.microsoft.com/office/drawing/2014/main" id="{39372023-455B-4891-9160-2F0E32023DBC}"/>
                </a:ext>
              </a:extLst>
            </p:cNvPr>
            <p:cNvSpPr/>
            <p:nvPr/>
          </p:nvSpPr>
          <p:spPr>
            <a:xfrm>
              <a:off x="1064871" y="2291786"/>
              <a:ext cx="3495554" cy="30028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59704A-685A-4351-9C6E-88B3302B41E2}"/>
                </a:ext>
              </a:extLst>
            </p:cNvPr>
            <p:cNvSpPr/>
            <p:nvPr/>
          </p:nvSpPr>
          <p:spPr>
            <a:xfrm>
              <a:off x="1284790" y="2488564"/>
              <a:ext cx="3055716" cy="706049"/>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Verdana" panose="020B0604030504040204" pitchFamily="34" charset="0"/>
                  <a:ea typeface="Verdana" panose="020B0604030504040204" pitchFamily="34" charset="0"/>
                </a:rPr>
                <a:t>CPU</a:t>
              </a:r>
            </a:p>
          </p:txBody>
        </p:sp>
        <p:sp>
          <p:nvSpPr>
            <p:cNvPr id="9" name="Rectangle 8">
              <a:extLst>
                <a:ext uri="{FF2B5EF4-FFF2-40B4-BE49-F238E27FC236}">
                  <a16:creationId xmlns:a16="http://schemas.microsoft.com/office/drawing/2014/main" id="{81059ADE-D057-4781-BCED-EEA3DD87243E}"/>
                </a:ext>
              </a:extLst>
            </p:cNvPr>
            <p:cNvSpPr/>
            <p:nvPr/>
          </p:nvSpPr>
          <p:spPr>
            <a:xfrm>
              <a:off x="1284790" y="3443538"/>
              <a:ext cx="3055716" cy="706049"/>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Verdana" panose="020B0604030504040204" pitchFamily="34" charset="0"/>
                  <a:ea typeface="Verdana" panose="020B0604030504040204" pitchFamily="34" charset="0"/>
                </a:rPr>
                <a:t>RAM</a:t>
              </a:r>
            </a:p>
          </p:txBody>
        </p:sp>
        <p:sp>
          <p:nvSpPr>
            <p:cNvPr id="10" name="Rectangle 9">
              <a:extLst>
                <a:ext uri="{FF2B5EF4-FFF2-40B4-BE49-F238E27FC236}">
                  <a16:creationId xmlns:a16="http://schemas.microsoft.com/office/drawing/2014/main" id="{6B9653CC-ACE7-4895-B71E-8CD0EF28A1D2}"/>
                </a:ext>
              </a:extLst>
            </p:cNvPr>
            <p:cNvSpPr/>
            <p:nvPr/>
          </p:nvSpPr>
          <p:spPr>
            <a:xfrm>
              <a:off x="1284790" y="4398512"/>
              <a:ext cx="3055716" cy="706049"/>
            </a:xfrm>
            <a:prstGeom prst="rect">
              <a:avLst/>
            </a:prstGeom>
            <a:solidFill>
              <a:schemeClr val="accent6">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Verdana" panose="020B0604030504040204" pitchFamily="34" charset="0"/>
                  <a:ea typeface="Verdana" panose="020B0604030504040204" pitchFamily="34" charset="0"/>
                </a:rPr>
                <a:t>DISK</a:t>
              </a:r>
            </a:p>
          </p:txBody>
        </p:sp>
        <p:sp>
          <p:nvSpPr>
            <p:cNvPr id="7" name="Arrow: Down 6">
              <a:extLst>
                <a:ext uri="{FF2B5EF4-FFF2-40B4-BE49-F238E27FC236}">
                  <a16:creationId xmlns:a16="http://schemas.microsoft.com/office/drawing/2014/main" id="{455DA795-30CD-4A39-AB51-67AF353F2504}"/>
                </a:ext>
              </a:extLst>
            </p:cNvPr>
            <p:cNvSpPr/>
            <p:nvPr/>
          </p:nvSpPr>
          <p:spPr>
            <a:xfrm>
              <a:off x="1446836" y="3015859"/>
              <a:ext cx="358815" cy="64752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D802172F-BF5F-4E5E-952F-10D13CAFF66E}"/>
                </a:ext>
              </a:extLst>
            </p:cNvPr>
            <p:cNvSpPr/>
            <p:nvPr/>
          </p:nvSpPr>
          <p:spPr>
            <a:xfrm>
              <a:off x="1446836" y="4019333"/>
              <a:ext cx="358815" cy="64752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D6456702-A118-4149-8F37-0C6274B5F102}"/>
                </a:ext>
              </a:extLst>
            </p:cNvPr>
            <p:cNvSpPr/>
            <p:nvPr/>
          </p:nvSpPr>
          <p:spPr>
            <a:xfrm rot="10800000">
              <a:off x="3806142" y="3950274"/>
              <a:ext cx="358815" cy="64752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70AB51AA-5A9C-414F-AC66-D3323BB94715}"/>
                </a:ext>
              </a:extLst>
            </p:cNvPr>
            <p:cNvSpPr/>
            <p:nvPr/>
          </p:nvSpPr>
          <p:spPr>
            <a:xfrm rot="10800000">
              <a:off x="3806142" y="3005518"/>
              <a:ext cx="358815" cy="64752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AE36F8-9EA8-4231-AE16-4FF47385F412}"/>
                </a:ext>
              </a:extLst>
            </p:cNvPr>
            <p:cNvSpPr txBox="1"/>
            <p:nvPr/>
          </p:nvSpPr>
          <p:spPr>
            <a:xfrm>
              <a:off x="1728761" y="5496697"/>
              <a:ext cx="2409634" cy="307777"/>
            </a:xfrm>
            <a:prstGeom prst="rect">
              <a:avLst/>
            </a:prstGeom>
            <a:noFill/>
          </p:spPr>
          <p:txBody>
            <a:bodyPr wrap="none" rtlCol="0">
              <a:spAutoFit/>
            </a:bodyPr>
            <a:lstStyle/>
            <a:p>
              <a:r>
                <a:rPr lang="en-US" sz="1400" b="1">
                  <a:latin typeface="Verdana" panose="020B0604030504040204" pitchFamily="34" charset="0"/>
                  <a:ea typeface="Verdana" panose="020B0604030504040204" pitchFamily="34" charset="0"/>
                </a:rPr>
                <a:t>Traditional RDBMS DB</a:t>
              </a:r>
              <a:endParaRPr lang="en-US" b="1">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10B9C590-5ADA-4E66-9716-AFE68A067ED6}"/>
                </a:ext>
              </a:extLst>
            </p:cNvPr>
            <p:cNvSpPr txBox="1"/>
            <p:nvPr/>
          </p:nvSpPr>
          <p:spPr>
            <a:xfrm>
              <a:off x="4694320" y="2999253"/>
              <a:ext cx="1150895" cy="461665"/>
            </a:xfrm>
            <a:prstGeom prst="rect">
              <a:avLst/>
            </a:prstGeom>
            <a:noFill/>
          </p:spPr>
          <p:txBody>
            <a:bodyPr wrap="square" rtlCol="0">
              <a:spAutoFit/>
            </a:bodyPr>
            <a:lstStyle/>
            <a:p>
              <a:r>
                <a:rPr lang="en-US" sz="1200" b="1">
                  <a:solidFill>
                    <a:srgbClr val="FF0000"/>
                  </a:solidFill>
                  <a:latin typeface="Verdana" panose="020B0604030504040204" pitchFamily="34" charset="0"/>
                  <a:ea typeface="Verdana" panose="020B0604030504040204" pitchFamily="34" charset="0"/>
                </a:rPr>
                <a:t>Much Time </a:t>
              </a:r>
            </a:p>
            <a:p>
              <a:r>
                <a:rPr lang="en-US" sz="1200" b="1">
                  <a:solidFill>
                    <a:srgbClr val="FF0000"/>
                  </a:solidFill>
                  <a:latin typeface="Verdana" panose="020B0604030504040204" pitchFamily="34" charset="0"/>
                  <a:ea typeface="Verdana" panose="020B0604030504040204" pitchFamily="34" charset="0"/>
                </a:rPr>
                <a:t>Consumed</a:t>
              </a:r>
            </a:p>
          </p:txBody>
        </p:sp>
      </p:grpSp>
      <p:grpSp>
        <p:nvGrpSpPr>
          <p:cNvPr id="30" name="Group 29">
            <a:extLst>
              <a:ext uri="{FF2B5EF4-FFF2-40B4-BE49-F238E27FC236}">
                <a16:creationId xmlns:a16="http://schemas.microsoft.com/office/drawing/2014/main" id="{1C8298D2-81B2-4B72-839D-855BBE9DF3BB}"/>
              </a:ext>
            </a:extLst>
          </p:cNvPr>
          <p:cNvGrpSpPr/>
          <p:nvPr/>
        </p:nvGrpSpPr>
        <p:grpSpPr>
          <a:xfrm>
            <a:off x="6432414" y="2370710"/>
            <a:ext cx="4987074" cy="3002856"/>
            <a:chOff x="6842253" y="2291786"/>
            <a:chExt cx="5276126" cy="3512688"/>
          </a:xfrm>
        </p:grpSpPr>
        <p:sp>
          <p:nvSpPr>
            <p:cNvPr id="19" name="Rectangle 18">
              <a:extLst>
                <a:ext uri="{FF2B5EF4-FFF2-40B4-BE49-F238E27FC236}">
                  <a16:creationId xmlns:a16="http://schemas.microsoft.com/office/drawing/2014/main" id="{C7FE4532-8FCE-44C0-86C0-033128B5BF7B}"/>
                </a:ext>
              </a:extLst>
            </p:cNvPr>
            <p:cNvSpPr/>
            <p:nvPr/>
          </p:nvSpPr>
          <p:spPr>
            <a:xfrm>
              <a:off x="6842253" y="2291786"/>
              <a:ext cx="3495554" cy="30028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11EE5E4-77A7-47F3-88BA-81F11D6DBD44}"/>
                </a:ext>
              </a:extLst>
            </p:cNvPr>
            <p:cNvSpPr/>
            <p:nvPr/>
          </p:nvSpPr>
          <p:spPr>
            <a:xfrm>
              <a:off x="7062172" y="2488564"/>
              <a:ext cx="3055716" cy="706049"/>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Verdana" panose="020B0604030504040204" pitchFamily="34" charset="0"/>
                  <a:ea typeface="Verdana" panose="020B0604030504040204" pitchFamily="34" charset="0"/>
                </a:rPr>
                <a:t>CPU</a:t>
              </a:r>
            </a:p>
          </p:txBody>
        </p:sp>
        <p:sp>
          <p:nvSpPr>
            <p:cNvPr id="21" name="Rectangle 20">
              <a:extLst>
                <a:ext uri="{FF2B5EF4-FFF2-40B4-BE49-F238E27FC236}">
                  <a16:creationId xmlns:a16="http://schemas.microsoft.com/office/drawing/2014/main" id="{0A4DC170-5990-4F9C-B5FA-7395AE3BE3CD}"/>
                </a:ext>
              </a:extLst>
            </p:cNvPr>
            <p:cNvSpPr/>
            <p:nvPr/>
          </p:nvSpPr>
          <p:spPr>
            <a:xfrm>
              <a:off x="7062172" y="3443538"/>
              <a:ext cx="3055716" cy="1724656"/>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latin typeface="Verdana" panose="020B0604030504040204" pitchFamily="34" charset="0"/>
                <a:ea typeface="Verdana" panose="020B0604030504040204" pitchFamily="34" charset="0"/>
              </a:endParaRPr>
            </a:p>
          </p:txBody>
        </p:sp>
        <p:sp>
          <p:nvSpPr>
            <p:cNvPr id="22" name="Rectangle 21">
              <a:extLst>
                <a:ext uri="{FF2B5EF4-FFF2-40B4-BE49-F238E27FC236}">
                  <a16:creationId xmlns:a16="http://schemas.microsoft.com/office/drawing/2014/main" id="{A7ADDA57-5041-4CB6-A02A-6B5458A7063B}"/>
                </a:ext>
              </a:extLst>
            </p:cNvPr>
            <p:cNvSpPr/>
            <p:nvPr/>
          </p:nvSpPr>
          <p:spPr>
            <a:xfrm>
              <a:off x="7303438" y="4208407"/>
              <a:ext cx="2573183" cy="706049"/>
            </a:xfrm>
            <a:prstGeom prst="rect">
              <a:avLst/>
            </a:prstGeom>
            <a:solidFill>
              <a:schemeClr val="accent6">
                <a:lumMod val="75000"/>
              </a:schemeClr>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Verdana" panose="020B0604030504040204" pitchFamily="34" charset="0"/>
                  <a:ea typeface="Verdana" panose="020B0604030504040204" pitchFamily="34" charset="0"/>
                </a:rPr>
                <a:t>DISK</a:t>
              </a:r>
            </a:p>
          </p:txBody>
        </p:sp>
        <p:sp>
          <p:nvSpPr>
            <p:cNvPr id="23" name="Arrow: Down 22">
              <a:extLst>
                <a:ext uri="{FF2B5EF4-FFF2-40B4-BE49-F238E27FC236}">
                  <a16:creationId xmlns:a16="http://schemas.microsoft.com/office/drawing/2014/main" id="{E56D5030-F0F2-494A-8F90-7B769ECDAE2D}"/>
                </a:ext>
              </a:extLst>
            </p:cNvPr>
            <p:cNvSpPr/>
            <p:nvPr/>
          </p:nvSpPr>
          <p:spPr>
            <a:xfrm>
              <a:off x="7224218" y="3015859"/>
              <a:ext cx="358815" cy="64752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71842458-B88D-454C-9E0F-EA506CBC4E96}"/>
                </a:ext>
              </a:extLst>
            </p:cNvPr>
            <p:cNvSpPr/>
            <p:nvPr/>
          </p:nvSpPr>
          <p:spPr>
            <a:xfrm rot="10800000">
              <a:off x="9583524" y="3005518"/>
              <a:ext cx="358815" cy="64752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8A30C68-09CC-46EA-B072-5D19BBC153DF}"/>
                </a:ext>
              </a:extLst>
            </p:cNvPr>
            <p:cNvSpPr txBox="1"/>
            <p:nvPr/>
          </p:nvSpPr>
          <p:spPr>
            <a:xfrm>
              <a:off x="7803596" y="5496697"/>
              <a:ext cx="1572866" cy="307777"/>
            </a:xfrm>
            <a:prstGeom prst="rect">
              <a:avLst/>
            </a:prstGeom>
            <a:noFill/>
          </p:spPr>
          <p:txBody>
            <a:bodyPr wrap="none" rtlCol="0">
              <a:spAutoFit/>
            </a:bodyPr>
            <a:lstStyle/>
            <a:p>
              <a:r>
                <a:rPr lang="en-US" sz="1400" b="1">
                  <a:latin typeface="Verdana" panose="020B0604030504040204" pitchFamily="34" charset="0"/>
                  <a:ea typeface="Verdana" panose="020B0604030504040204" pitchFamily="34" charset="0"/>
                </a:rPr>
                <a:t>SAP HANA DB</a:t>
              </a:r>
              <a:endParaRPr lang="en-US" b="1">
                <a:latin typeface="Verdana" panose="020B0604030504040204" pitchFamily="34" charset="0"/>
                <a:ea typeface="Verdana" panose="020B0604030504040204" pitchFamily="34" charset="0"/>
              </a:endParaRPr>
            </a:p>
          </p:txBody>
        </p:sp>
        <p:sp>
          <p:nvSpPr>
            <p:cNvPr id="28" name="TextBox 27">
              <a:extLst>
                <a:ext uri="{FF2B5EF4-FFF2-40B4-BE49-F238E27FC236}">
                  <a16:creationId xmlns:a16="http://schemas.microsoft.com/office/drawing/2014/main" id="{2F06DF02-A716-4F9D-A8E0-60FB49A783A1}"/>
                </a:ext>
              </a:extLst>
            </p:cNvPr>
            <p:cNvSpPr txBox="1"/>
            <p:nvPr/>
          </p:nvSpPr>
          <p:spPr>
            <a:xfrm>
              <a:off x="10476344" y="2469797"/>
              <a:ext cx="1642035" cy="2246769"/>
            </a:xfrm>
            <a:prstGeom prst="rect">
              <a:avLst/>
            </a:prstGeom>
            <a:noFill/>
          </p:spPr>
          <p:txBody>
            <a:bodyPr wrap="square" rtlCol="0">
              <a:spAutoFit/>
            </a:bodyPr>
            <a:lstStyle/>
            <a:p>
              <a:r>
                <a:rPr lang="en-US" sz="1600" b="1">
                  <a:solidFill>
                    <a:schemeClr val="bg1">
                      <a:lumMod val="50000"/>
                    </a:schemeClr>
                  </a:solidFill>
                  <a:latin typeface="Verdana" panose="020B0604030504040204" pitchFamily="34" charset="0"/>
                  <a:ea typeface="Verdana" panose="020B0604030504040204" pitchFamily="34" charset="0"/>
                </a:rPr>
                <a:t>In-memory Database</a:t>
              </a:r>
            </a:p>
            <a:p>
              <a:endParaRPr lang="en-US" sz="1200" b="1">
                <a:solidFill>
                  <a:srgbClr val="92D050"/>
                </a:solidFill>
                <a:latin typeface="Verdana" panose="020B0604030504040204" pitchFamily="34" charset="0"/>
                <a:ea typeface="Verdana" panose="020B0604030504040204" pitchFamily="34" charset="0"/>
              </a:endParaRPr>
            </a:p>
            <a:p>
              <a:r>
                <a:rPr lang="en-US" sz="1200" b="1">
                  <a:solidFill>
                    <a:schemeClr val="tx2">
                      <a:lumMod val="60000"/>
                      <a:lumOff val="40000"/>
                    </a:schemeClr>
                  </a:solidFill>
                  <a:latin typeface="Verdana" panose="020B0604030504040204" pitchFamily="34" charset="0"/>
                  <a:ea typeface="Verdana" panose="020B0604030504040204" pitchFamily="34" charset="0"/>
                </a:rPr>
                <a:t>Processing data in RAM is 10 times faster than processing data in the disk</a:t>
              </a:r>
            </a:p>
            <a:p>
              <a:endParaRPr lang="en-US" sz="1200" b="1">
                <a:solidFill>
                  <a:srgbClr val="92D050"/>
                </a:solidFill>
                <a:latin typeface="Verdana" panose="020B0604030504040204" pitchFamily="34" charset="0"/>
                <a:ea typeface="Verdana" panose="020B0604030504040204" pitchFamily="34" charset="0"/>
              </a:endParaRPr>
            </a:p>
            <a:p>
              <a:r>
                <a:rPr lang="en-US" sz="1200" b="1">
                  <a:solidFill>
                    <a:srgbClr val="92D050"/>
                  </a:solidFill>
                  <a:latin typeface="Verdana" panose="020B0604030504040204" pitchFamily="34" charset="0"/>
                  <a:ea typeface="Verdana" panose="020B0604030504040204" pitchFamily="34" charset="0"/>
                </a:rPr>
                <a:t>Less Time </a:t>
              </a:r>
            </a:p>
            <a:p>
              <a:r>
                <a:rPr lang="en-US" sz="1200" b="1">
                  <a:solidFill>
                    <a:srgbClr val="92D050"/>
                  </a:solidFill>
                  <a:latin typeface="Verdana" panose="020B0604030504040204" pitchFamily="34" charset="0"/>
                  <a:ea typeface="Verdana" panose="020B0604030504040204" pitchFamily="34" charset="0"/>
                </a:rPr>
                <a:t>Consumed</a:t>
              </a:r>
            </a:p>
          </p:txBody>
        </p:sp>
        <p:sp>
          <p:nvSpPr>
            <p:cNvPr id="18" name="TextBox 17">
              <a:extLst>
                <a:ext uri="{FF2B5EF4-FFF2-40B4-BE49-F238E27FC236}">
                  <a16:creationId xmlns:a16="http://schemas.microsoft.com/office/drawing/2014/main" id="{B70A2FDB-92F4-4A00-AC24-97E74C068A26}"/>
                </a:ext>
              </a:extLst>
            </p:cNvPr>
            <p:cNvSpPr txBox="1"/>
            <p:nvPr/>
          </p:nvSpPr>
          <p:spPr>
            <a:xfrm>
              <a:off x="7823910" y="3641307"/>
              <a:ext cx="1532238" cy="461665"/>
            </a:xfrm>
            <a:prstGeom prst="rect">
              <a:avLst/>
            </a:prstGeom>
            <a:noFill/>
          </p:spPr>
          <p:txBody>
            <a:bodyPr wrap="square" rtlCol="0">
              <a:spAutoFit/>
            </a:bodyPr>
            <a:lstStyle/>
            <a:p>
              <a:pPr algn="ctr"/>
              <a:r>
                <a:rPr lang="en-US" sz="2400" b="1">
                  <a:solidFill>
                    <a:schemeClr val="bg1"/>
                  </a:solidFill>
                  <a:latin typeface="Verdana" panose="020B0604030504040204" pitchFamily="34" charset="0"/>
                  <a:ea typeface="Verdana" panose="020B0604030504040204" pitchFamily="34" charset="0"/>
                </a:rPr>
                <a:t>RAM</a:t>
              </a:r>
              <a:endParaRPr lang="en-US" sz="2800" b="1">
                <a:solidFill>
                  <a:schemeClr val="bg1"/>
                </a:solidFill>
                <a:latin typeface="Verdana" panose="020B0604030504040204" pitchFamily="34" charset="0"/>
                <a:ea typeface="Verdana" panose="020B0604030504040204" pitchFamily="34" charset="0"/>
              </a:endParaRPr>
            </a:p>
          </p:txBody>
        </p:sp>
      </p:grpSp>
      <p:sp>
        <p:nvSpPr>
          <p:cNvPr id="12" name="Content Placeholder 11">
            <a:extLst>
              <a:ext uri="{FF2B5EF4-FFF2-40B4-BE49-F238E27FC236}">
                <a16:creationId xmlns:a16="http://schemas.microsoft.com/office/drawing/2014/main" id="{6E38DB18-88FE-4733-BA6F-30C9D6C34B3D}"/>
              </a:ext>
            </a:extLst>
          </p:cNvPr>
          <p:cNvSpPr>
            <a:spLocks noGrp="1"/>
          </p:cNvSpPr>
          <p:nvPr>
            <p:ph idx="1"/>
          </p:nvPr>
        </p:nvSpPr>
        <p:spPr/>
        <p:txBody>
          <a:bodyPr/>
          <a:lstStyle/>
          <a:p>
            <a:r>
              <a:rPr lang="en-US"/>
              <a:t>Traditional RDBMS DB vs SAP HANA DB</a:t>
            </a:r>
          </a:p>
          <a:p>
            <a:endParaRPr lang="en-US"/>
          </a:p>
        </p:txBody>
      </p:sp>
      <p:sp>
        <p:nvSpPr>
          <p:cNvPr id="25" name="Title 4">
            <a:extLst>
              <a:ext uri="{FF2B5EF4-FFF2-40B4-BE49-F238E27FC236}">
                <a16:creationId xmlns:a16="http://schemas.microsoft.com/office/drawing/2014/main" id="{580BADD1-1135-48F6-ABAA-05B68A1D06D4}"/>
              </a:ext>
            </a:extLst>
          </p:cNvPr>
          <p:cNvSpPr>
            <a:spLocks noGrp="1"/>
          </p:cNvSpPr>
          <p:nvPr>
            <p:ph type="title"/>
          </p:nvPr>
        </p:nvSpPr>
        <p:spPr/>
        <p:txBody>
          <a:bodyPr>
            <a:normAutofit/>
          </a:bodyPr>
          <a:lstStyle/>
          <a:p>
            <a:r>
              <a:rPr lang="en-US"/>
              <a:t>SAP S/4HANA Introduction</a:t>
            </a:r>
            <a:br>
              <a:rPr lang="en-US"/>
            </a:br>
            <a:r>
              <a:rPr lang="en-US" sz="1300"/>
              <a:t>SAP HANA Basics and Technical Concepts</a:t>
            </a:r>
            <a:endParaRPr lang="en-US"/>
          </a:p>
        </p:txBody>
      </p:sp>
    </p:spTree>
    <p:extLst>
      <p:ext uri="{BB962C8B-B14F-4D97-AF65-F5344CB8AC3E}">
        <p14:creationId xmlns:p14="http://schemas.microsoft.com/office/powerpoint/2010/main" val="2489990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4">
            <a:extLst>
              <a:ext uri="{FF2B5EF4-FFF2-40B4-BE49-F238E27FC236}">
                <a16:creationId xmlns:a16="http://schemas.microsoft.com/office/drawing/2014/main" id="{7901B0ED-27A8-4C0C-B250-D380EE99E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14" y="1847850"/>
            <a:ext cx="838517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a:extLst>
              <a:ext uri="{FF2B5EF4-FFF2-40B4-BE49-F238E27FC236}">
                <a16:creationId xmlns:a16="http://schemas.microsoft.com/office/drawing/2014/main" id="{1D6F4FAD-411D-41FE-B415-B7DC7E9BE8D9}"/>
              </a:ext>
            </a:extLst>
          </p:cNvPr>
          <p:cNvSpPr>
            <a:spLocks noGrp="1"/>
          </p:cNvSpPr>
          <p:nvPr>
            <p:ph idx="1"/>
          </p:nvPr>
        </p:nvSpPr>
        <p:spPr/>
        <p:txBody>
          <a:bodyPr/>
          <a:lstStyle/>
          <a:p>
            <a:r>
              <a:rPr lang="en-US"/>
              <a:t>SAP HANA = Hardware + Software Technology</a:t>
            </a:r>
          </a:p>
          <a:p>
            <a:endParaRPr lang="en-US"/>
          </a:p>
        </p:txBody>
      </p:sp>
      <p:sp>
        <p:nvSpPr>
          <p:cNvPr id="6" name="Title 4">
            <a:extLst>
              <a:ext uri="{FF2B5EF4-FFF2-40B4-BE49-F238E27FC236}">
                <a16:creationId xmlns:a16="http://schemas.microsoft.com/office/drawing/2014/main" id="{0E257751-973D-4669-8F02-AAAC88B6A5B0}"/>
              </a:ext>
            </a:extLst>
          </p:cNvPr>
          <p:cNvSpPr>
            <a:spLocks noGrp="1"/>
          </p:cNvSpPr>
          <p:nvPr>
            <p:ph type="title"/>
          </p:nvPr>
        </p:nvSpPr>
        <p:spPr/>
        <p:txBody>
          <a:bodyPr>
            <a:normAutofit/>
          </a:bodyPr>
          <a:lstStyle/>
          <a:p>
            <a:r>
              <a:rPr lang="en-US"/>
              <a:t>SAP S/4HANA Introduction</a:t>
            </a:r>
            <a:br>
              <a:rPr lang="en-US"/>
            </a:br>
            <a:r>
              <a:rPr lang="en-US" sz="1300"/>
              <a:t>SAP HANA Basics and Technical Concepts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10215EF3-3AE0-4EDE-800F-65B5D9B4F715}"/>
              </a:ext>
            </a:extLst>
          </p:cNvPr>
          <p:cNvSpPr>
            <a:spLocks noGrp="1"/>
          </p:cNvSpPr>
          <p:nvPr>
            <p:ph idx="1"/>
          </p:nvPr>
        </p:nvSpPr>
        <p:spPr/>
        <p:txBody>
          <a:bodyPr/>
          <a:lstStyle/>
          <a:p>
            <a:r>
              <a:rPr lang="en-US"/>
              <a:t>Avoidance of Aggregate Tables</a:t>
            </a:r>
          </a:p>
          <a:p>
            <a:pPr lvl="1"/>
            <a:r>
              <a:rPr lang="en-US"/>
              <a:t>No more secondary index table but the CDS View</a:t>
            </a:r>
          </a:p>
          <a:p>
            <a:pPr lvl="1"/>
            <a:r>
              <a:rPr lang="en-US"/>
              <a:t>Single Source of Truth</a:t>
            </a:r>
          </a:p>
          <a:p>
            <a:pPr lvl="2"/>
            <a:r>
              <a:rPr lang="en-US"/>
              <a:t>Source: BSEG + BKPF</a:t>
            </a:r>
          </a:p>
          <a:p>
            <a:pPr lvl="3"/>
            <a:r>
              <a:rPr lang="en-US"/>
              <a:t>BSID, BSAD, BSIK, BSAK, …</a:t>
            </a:r>
          </a:p>
          <a:p>
            <a:pPr lvl="2"/>
            <a:r>
              <a:rPr lang="en-US"/>
              <a:t>Source: ACDOCA</a:t>
            </a:r>
          </a:p>
          <a:p>
            <a:pPr lvl="3"/>
            <a:r>
              <a:rPr lang="en-US"/>
              <a:t>FAGLFLEXT, FAGLFLEXA, …</a:t>
            </a:r>
          </a:p>
          <a:p>
            <a:pPr lvl="3"/>
            <a:r>
              <a:rPr lang="en-US"/>
              <a:t>GLT0, ANLC, …</a:t>
            </a:r>
          </a:p>
          <a:p>
            <a:pPr lvl="2"/>
            <a:r>
              <a:rPr lang="en-US"/>
              <a:t>Source: MATDOC</a:t>
            </a:r>
          </a:p>
          <a:p>
            <a:pPr lvl="3"/>
            <a:r>
              <a:rPr lang="en-US"/>
              <a:t>MSEG, MKPF</a:t>
            </a:r>
          </a:p>
          <a:p>
            <a:pPr lvl="3"/>
            <a:r>
              <a:rPr lang="en-US"/>
              <a:t>MARD, MARDH, MCHB, MCHBH, …</a:t>
            </a:r>
          </a:p>
          <a:p>
            <a:pPr lvl="3"/>
            <a:r>
              <a:rPr lang="en-US"/>
              <a:t>MSSA, MSSL, …</a:t>
            </a:r>
          </a:p>
          <a:p>
            <a:endParaRPr lang="en-US"/>
          </a:p>
        </p:txBody>
      </p:sp>
      <p:sp>
        <p:nvSpPr>
          <p:cNvPr id="8" name="Title 4">
            <a:extLst>
              <a:ext uri="{FF2B5EF4-FFF2-40B4-BE49-F238E27FC236}">
                <a16:creationId xmlns:a16="http://schemas.microsoft.com/office/drawing/2014/main" id="{6668AA1C-9448-483A-B04A-CFDBFD113A7A}"/>
              </a:ext>
            </a:extLst>
          </p:cNvPr>
          <p:cNvSpPr>
            <a:spLocks noGrp="1"/>
          </p:cNvSpPr>
          <p:nvPr>
            <p:ph type="title"/>
          </p:nvPr>
        </p:nvSpPr>
        <p:spPr/>
        <p:txBody>
          <a:bodyPr>
            <a:normAutofit/>
          </a:bodyPr>
          <a:lstStyle/>
          <a:p>
            <a:r>
              <a:rPr lang="en-US"/>
              <a:t>SAP S/4HANA Software Technology Innovation</a:t>
            </a:r>
            <a:br>
              <a:rPr lang="en-US"/>
            </a:br>
            <a:r>
              <a:rPr lang="en-US" sz="1300"/>
              <a:t>SAP HANA Basics and Technical Concepts</a:t>
            </a:r>
            <a:endParaRPr lang="en-US"/>
          </a:p>
        </p:txBody>
      </p:sp>
    </p:spTree>
    <p:extLst>
      <p:ext uri="{BB962C8B-B14F-4D97-AF65-F5344CB8AC3E}">
        <p14:creationId xmlns:p14="http://schemas.microsoft.com/office/powerpoint/2010/main" val="265656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3446-7597-48F6-BC4A-2DB1FE3F3E6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EC974B-8E31-4422-BD30-E12A97EFA2D2}"/>
              </a:ext>
            </a:extLst>
          </p:cNvPr>
          <p:cNvSpPr/>
          <p:nvPr/>
        </p:nvSpPr>
        <p:spPr>
          <a:xfrm>
            <a:off x="11113" y="685800"/>
            <a:ext cx="8404017" cy="9525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3505" fontAlgn="base">
              <a:lnSpc>
                <a:spcPct val="90000"/>
              </a:lnSpc>
              <a:spcBef>
                <a:spcPct val="0"/>
              </a:spcBef>
              <a:spcAft>
                <a:spcPct val="0"/>
              </a:spcAft>
            </a:pPr>
            <a:r>
              <a:rPr lang="nn-NO" sz="2800" b="1">
                <a:solidFill>
                  <a:schemeClr val="bg1"/>
                </a:solidFill>
                <a:latin typeface="Verdana" panose="020B0604030504040204" pitchFamily="34" charset="0"/>
                <a:ea typeface="Verdana" panose="020B0604030504040204" pitchFamily="34" charset="0"/>
              </a:rPr>
              <a:t>ABAP Core Data Services (ABAP CDS)</a:t>
            </a:r>
            <a:endParaRPr lang="en-US" sz="2800" b="1">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50486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DBA45A8B-043A-40DF-91E2-4FD15394C8F7}"/>
              </a:ext>
            </a:extLst>
          </p:cNvPr>
          <p:cNvSpPr>
            <a:spLocks noGrp="1"/>
          </p:cNvSpPr>
          <p:nvPr>
            <p:ph idx="1"/>
          </p:nvPr>
        </p:nvSpPr>
        <p:spPr/>
        <p:txBody>
          <a:bodyPr/>
          <a:lstStyle/>
          <a:p>
            <a:r>
              <a:rPr lang="en-US"/>
              <a:t>Avoidance of Aggregate Tables</a:t>
            </a:r>
          </a:p>
          <a:p>
            <a:pPr lvl="1"/>
            <a:r>
              <a:rPr lang="en-US"/>
              <a:t>ECC6					S/4HANA</a:t>
            </a:r>
          </a:p>
          <a:p>
            <a:endParaRPr lang="en-US"/>
          </a:p>
        </p:txBody>
      </p:sp>
      <p:sp>
        <p:nvSpPr>
          <p:cNvPr id="8" name="Title 4">
            <a:extLst>
              <a:ext uri="{FF2B5EF4-FFF2-40B4-BE49-F238E27FC236}">
                <a16:creationId xmlns:a16="http://schemas.microsoft.com/office/drawing/2014/main" id="{6668AA1C-9448-483A-B04A-CFDBFD113A7A}"/>
              </a:ext>
            </a:extLst>
          </p:cNvPr>
          <p:cNvSpPr>
            <a:spLocks noGrp="1"/>
          </p:cNvSpPr>
          <p:nvPr>
            <p:ph type="title"/>
          </p:nvPr>
        </p:nvSpPr>
        <p:spPr/>
        <p:txBody>
          <a:bodyPr>
            <a:normAutofit/>
          </a:bodyPr>
          <a:lstStyle/>
          <a:p>
            <a:r>
              <a:rPr lang="en-US"/>
              <a:t>SAP S/4HANA Software Technology Innovation</a:t>
            </a:r>
            <a:br>
              <a:rPr lang="en-US"/>
            </a:br>
            <a:r>
              <a:rPr lang="en-US" sz="1300"/>
              <a:t>SAP HANA Basics and Technical Concepts</a:t>
            </a:r>
            <a:endParaRPr lang="en-US"/>
          </a:p>
        </p:txBody>
      </p:sp>
      <p:pic>
        <p:nvPicPr>
          <p:cNvPr id="5" name="Picture 4">
            <a:extLst>
              <a:ext uri="{FF2B5EF4-FFF2-40B4-BE49-F238E27FC236}">
                <a16:creationId xmlns:a16="http://schemas.microsoft.com/office/drawing/2014/main" id="{DC515C89-0C02-4F32-8680-83DFA4DBDAF6}"/>
              </a:ext>
            </a:extLst>
          </p:cNvPr>
          <p:cNvPicPr>
            <a:picLocks noChangeAspect="1"/>
          </p:cNvPicPr>
          <p:nvPr/>
        </p:nvPicPr>
        <p:blipFill>
          <a:blip r:embed="rId2"/>
          <a:stretch>
            <a:fillRect/>
          </a:stretch>
        </p:blipFill>
        <p:spPr>
          <a:xfrm>
            <a:off x="1678056" y="2017264"/>
            <a:ext cx="4107305" cy="3657600"/>
          </a:xfrm>
          <a:prstGeom prst="rect">
            <a:avLst/>
          </a:prstGeom>
        </p:spPr>
      </p:pic>
      <p:pic>
        <p:nvPicPr>
          <p:cNvPr id="12" name="Picture 11">
            <a:extLst>
              <a:ext uri="{FF2B5EF4-FFF2-40B4-BE49-F238E27FC236}">
                <a16:creationId xmlns:a16="http://schemas.microsoft.com/office/drawing/2014/main" id="{D4AEC51D-E4A1-4098-A2EF-56AE2F8BCB03}"/>
              </a:ext>
            </a:extLst>
          </p:cNvPr>
          <p:cNvPicPr>
            <a:picLocks noChangeAspect="1"/>
          </p:cNvPicPr>
          <p:nvPr/>
        </p:nvPicPr>
        <p:blipFill>
          <a:blip r:embed="rId3"/>
          <a:stretch>
            <a:fillRect/>
          </a:stretch>
        </p:blipFill>
        <p:spPr>
          <a:xfrm>
            <a:off x="6406641" y="1965327"/>
            <a:ext cx="3664286" cy="3657600"/>
          </a:xfrm>
          <a:prstGeom prst="rect">
            <a:avLst/>
          </a:prstGeom>
        </p:spPr>
      </p:pic>
      <p:sp>
        <p:nvSpPr>
          <p:cNvPr id="13" name="TextBox 12">
            <a:extLst>
              <a:ext uri="{FF2B5EF4-FFF2-40B4-BE49-F238E27FC236}">
                <a16:creationId xmlns:a16="http://schemas.microsoft.com/office/drawing/2014/main" id="{2DA031EF-92E1-4CA3-B4AB-A89B6D864B75}"/>
              </a:ext>
            </a:extLst>
          </p:cNvPr>
          <p:cNvSpPr txBox="1"/>
          <p:nvPr/>
        </p:nvSpPr>
        <p:spPr>
          <a:xfrm>
            <a:off x="2777499" y="5686526"/>
            <a:ext cx="7293428" cy="338554"/>
          </a:xfrm>
          <a:prstGeom prst="rect">
            <a:avLst/>
          </a:prstGeom>
          <a:noFill/>
        </p:spPr>
        <p:txBody>
          <a:bodyPr wrap="square" rtlCol="0">
            <a:spAutoFit/>
          </a:bodyPr>
          <a:lstStyle/>
          <a:p>
            <a:r>
              <a:rPr lang="en-US" sz="1600">
                <a:solidFill>
                  <a:schemeClr val="accent1"/>
                </a:solidFill>
                <a:latin typeface="Verdana" panose="020B0604030504040204" pitchFamily="34" charset="0"/>
                <a:ea typeface="Verdana" panose="020B0604030504040204" pitchFamily="34" charset="0"/>
              </a:rPr>
              <a:t>Transparent table				ABAP CDS View</a:t>
            </a:r>
          </a:p>
        </p:txBody>
      </p:sp>
    </p:spTree>
    <p:extLst>
      <p:ext uri="{BB962C8B-B14F-4D97-AF65-F5344CB8AC3E}">
        <p14:creationId xmlns:p14="http://schemas.microsoft.com/office/powerpoint/2010/main" val="3019596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27F19C34-5899-42C6-B48E-AC49CE773940}"/>
              </a:ext>
            </a:extLst>
          </p:cNvPr>
          <p:cNvSpPr>
            <a:spLocks noGrp="1"/>
          </p:cNvSpPr>
          <p:nvPr>
            <p:ph idx="1"/>
          </p:nvPr>
        </p:nvSpPr>
        <p:spPr/>
        <p:txBody>
          <a:bodyPr/>
          <a:lstStyle/>
          <a:p>
            <a:r>
              <a:rPr lang="en-US"/>
              <a:t>Avoidance of Aggregate Tables</a:t>
            </a:r>
          </a:p>
          <a:p>
            <a:pPr lvl="1"/>
            <a:r>
              <a:rPr lang="en-US"/>
              <a:t>T-Code SE16H</a:t>
            </a:r>
          </a:p>
          <a:p>
            <a:pPr lvl="1"/>
            <a:r>
              <a:rPr lang="en-US"/>
              <a:t>You will see </a:t>
            </a:r>
            <a:r>
              <a:rPr lang="en-US" b="1"/>
              <a:t>DDL Name </a:t>
            </a:r>
            <a:r>
              <a:rPr lang="en-US"/>
              <a:t>or </a:t>
            </a:r>
            <a:r>
              <a:rPr lang="en-US" b="1"/>
              <a:t>Proxy Object </a:t>
            </a:r>
            <a:r>
              <a:rPr lang="en-US"/>
              <a:t>for object made by ABAP CDS View</a:t>
            </a:r>
          </a:p>
          <a:p>
            <a:endParaRPr lang="en-US"/>
          </a:p>
        </p:txBody>
      </p:sp>
      <p:sp>
        <p:nvSpPr>
          <p:cNvPr id="8" name="Title 4">
            <a:extLst>
              <a:ext uri="{FF2B5EF4-FFF2-40B4-BE49-F238E27FC236}">
                <a16:creationId xmlns:a16="http://schemas.microsoft.com/office/drawing/2014/main" id="{6668AA1C-9448-483A-B04A-CFDBFD113A7A}"/>
              </a:ext>
            </a:extLst>
          </p:cNvPr>
          <p:cNvSpPr>
            <a:spLocks noGrp="1"/>
          </p:cNvSpPr>
          <p:nvPr>
            <p:ph type="title"/>
          </p:nvPr>
        </p:nvSpPr>
        <p:spPr/>
        <p:txBody>
          <a:bodyPr>
            <a:normAutofit/>
          </a:bodyPr>
          <a:lstStyle/>
          <a:p>
            <a:r>
              <a:rPr lang="en-US"/>
              <a:t>SAP S/4HANA Software Technology Innovation</a:t>
            </a:r>
            <a:br>
              <a:rPr lang="en-US"/>
            </a:br>
            <a:r>
              <a:rPr lang="en-US" sz="1300"/>
              <a:t>SAP HANA Basics and Technical Concepts</a:t>
            </a:r>
            <a:endParaRPr lang="en-US"/>
          </a:p>
        </p:txBody>
      </p:sp>
      <p:pic>
        <p:nvPicPr>
          <p:cNvPr id="9218" name="Picture 2">
            <a:extLst>
              <a:ext uri="{FF2B5EF4-FFF2-40B4-BE49-F238E27FC236}">
                <a16:creationId xmlns:a16="http://schemas.microsoft.com/office/drawing/2014/main" id="{BC002454-A777-41B4-AE21-7BAF8009E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44" y="2617090"/>
            <a:ext cx="10972800" cy="135159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0BFDF34E-FC04-4C12-A6F6-B5BC15B4B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744" y="4149178"/>
            <a:ext cx="10972800" cy="152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316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18EB695C-FDFE-408D-866E-F0A2C161619E}"/>
              </a:ext>
            </a:extLst>
          </p:cNvPr>
          <p:cNvSpPr>
            <a:spLocks noGrp="1"/>
          </p:cNvSpPr>
          <p:nvPr>
            <p:ph idx="1"/>
          </p:nvPr>
        </p:nvSpPr>
        <p:spPr/>
        <p:txBody>
          <a:bodyPr/>
          <a:lstStyle/>
          <a:p>
            <a:r>
              <a:rPr lang="en-US"/>
              <a:t>Avoidance of Aggregate Tables</a:t>
            </a:r>
          </a:p>
          <a:p>
            <a:pPr lvl="1"/>
            <a:r>
              <a:rPr lang="en-US"/>
              <a:t>Sample DDL Source (BSID, BSAD)</a:t>
            </a:r>
          </a:p>
          <a:p>
            <a:endParaRPr lang="en-US"/>
          </a:p>
        </p:txBody>
      </p:sp>
      <p:sp>
        <p:nvSpPr>
          <p:cNvPr id="8" name="Title 4">
            <a:extLst>
              <a:ext uri="{FF2B5EF4-FFF2-40B4-BE49-F238E27FC236}">
                <a16:creationId xmlns:a16="http://schemas.microsoft.com/office/drawing/2014/main" id="{6668AA1C-9448-483A-B04A-CFDBFD113A7A}"/>
              </a:ext>
            </a:extLst>
          </p:cNvPr>
          <p:cNvSpPr>
            <a:spLocks noGrp="1"/>
          </p:cNvSpPr>
          <p:nvPr>
            <p:ph type="title"/>
          </p:nvPr>
        </p:nvSpPr>
        <p:spPr/>
        <p:txBody>
          <a:bodyPr>
            <a:normAutofit/>
          </a:bodyPr>
          <a:lstStyle/>
          <a:p>
            <a:r>
              <a:rPr lang="en-US"/>
              <a:t>SAP S/4HANA Software Technology Innovation</a:t>
            </a:r>
            <a:br>
              <a:rPr lang="en-US"/>
            </a:br>
            <a:r>
              <a:rPr lang="en-US" sz="1300"/>
              <a:t>SAP HANA Basics and Technical Concepts</a:t>
            </a:r>
            <a:endParaRPr lang="en-US"/>
          </a:p>
        </p:txBody>
      </p:sp>
      <p:pic>
        <p:nvPicPr>
          <p:cNvPr id="10" name="Picture 9">
            <a:extLst>
              <a:ext uri="{FF2B5EF4-FFF2-40B4-BE49-F238E27FC236}">
                <a16:creationId xmlns:a16="http://schemas.microsoft.com/office/drawing/2014/main" id="{494C9B13-E426-48C0-B09A-20CF1DF7E4B8}"/>
              </a:ext>
            </a:extLst>
          </p:cNvPr>
          <p:cNvPicPr>
            <a:picLocks noChangeAspect="1"/>
          </p:cNvPicPr>
          <p:nvPr/>
        </p:nvPicPr>
        <p:blipFill>
          <a:blip r:embed="rId2"/>
          <a:stretch>
            <a:fillRect/>
          </a:stretch>
        </p:blipFill>
        <p:spPr>
          <a:xfrm>
            <a:off x="2653267" y="2108984"/>
            <a:ext cx="6883754" cy="3613336"/>
          </a:xfrm>
          <a:prstGeom prst="rect">
            <a:avLst/>
          </a:prstGeom>
        </p:spPr>
      </p:pic>
    </p:spTree>
    <p:extLst>
      <p:ext uri="{BB962C8B-B14F-4D97-AF65-F5344CB8AC3E}">
        <p14:creationId xmlns:p14="http://schemas.microsoft.com/office/powerpoint/2010/main" val="192652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pic>
        <p:nvPicPr>
          <p:cNvPr id="7" name="Picture 2" descr="https://blogs.saphana.com/wp-content/uploads/2014/09/blog_simplefinance_v2.1_figure5.png">
            <a:extLst>
              <a:ext uri="{FF2B5EF4-FFF2-40B4-BE49-F238E27FC236}">
                <a16:creationId xmlns:a16="http://schemas.microsoft.com/office/drawing/2014/main" id="{F8E2FADC-6598-4B0B-8640-F8EAB0BF8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463" y="2112487"/>
            <a:ext cx="6625362" cy="387031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60CD39ED-DD28-4B80-83BB-6C94F1A3CA87}"/>
              </a:ext>
            </a:extLst>
          </p:cNvPr>
          <p:cNvSpPr>
            <a:spLocks noGrp="1"/>
          </p:cNvSpPr>
          <p:nvPr>
            <p:ph idx="1"/>
          </p:nvPr>
        </p:nvSpPr>
        <p:spPr/>
        <p:txBody>
          <a:bodyPr/>
          <a:lstStyle/>
          <a:p>
            <a:r>
              <a:rPr lang="en-US"/>
              <a:t>Avoidance of Aggregate Tables</a:t>
            </a:r>
          </a:p>
          <a:p>
            <a:pPr lvl="1"/>
            <a:r>
              <a:rPr lang="en-US"/>
              <a:t>Financial &amp; Accounting</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SAP S/4HANA Software Technology Innovation</a:t>
            </a:r>
            <a:br>
              <a:rPr lang="en-US"/>
            </a:br>
            <a:r>
              <a:rPr lang="en-US" sz="1300"/>
              <a:t>SAP HANA Basics and Technical Concepts</a:t>
            </a:r>
            <a:endParaRPr lang="en-US"/>
          </a:p>
        </p:txBody>
      </p:sp>
    </p:spTree>
    <p:extLst>
      <p:ext uri="{BB962C8B-B14F-4D97-AF65-F5344CB8AC3E}">
        <p14:creationId xmlns:p14="http://schemas.microsoft.com/office/powerpoint/2010/main" val="2572311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A67BAB1C-6DBF-4317-A4CD-8838DACDF2EF}"/>
              </a:ext>
            </a:extLst>
          </p:cNvPr>
          <p:cNvSpPr>
            <a:spLocks noGrp="1"/>
          </p:cNvSpPr>
          <p:nvPr>
            <p:ph idx="1"/>
          </p:nvPr>
        </p:nvSpPr>
        <p:spPr/>
        <p:txBody>
          <a:bodyPr/>
          <a:lstStyle/>
          <a:p>
            <a:r>
              <a:rPr lang="en-US"/>
              <a:t>Avoidance of Aggregate Tables</a:t>
            </a:r>
          </a:p>
          <a:p>
            <a:pPr lvl="1"/>
            <a:r>
              <a:rPr lang="en-US"/>
              <a:t>Logistic</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SAP S/4HANA Software Technology Innovation</a:t>
            </a:r>
            <a:br>
              <a:rPr lang="en-US"/>
            </a:br>
            <a:r>
              <a:rPr lang="en-US" sz="1300"/>
              <a:t>SAP HANA Basics and Technical Concepts</a:t>
            </a:r>
            <a:endParaRPr lang="en-US"/>
          </a:p>
        </p:txBody>
      </p:sp>
      <p:pic>
        <p:nvPicPr>
          <p:cNvPr id="9" name="Picture 2">
            <a:extLst>
              <a:ext uri="{FF2B5EF4-FFF2-40B4-BE49-F238E27FC236}">
                <a16:creationId xmlns:a16="http://schemas.microsoft.com/office/drawing/2014/main" id="{F2EC64FB-5860-4EDF-AA5C-D567F0C61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138" y="2107129"/>
            <a:ext cx="8897724" cy="397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03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8DE70C31-F1F7-4C79-80F9-92DA546FDCEC}"/>
              </a:ext>
            </a:extLst>
          </p:cNvPr>
          <p:cNvSpPr>
            <a:spLocks noGrp="1"/>
          </p:cNvSpPr>
          <p:nvPr>
            <p:ph idx="1"/>
          </p:nvPr>
        </p:nvSpPr>
        <p:spPr/>
        <p:txBody>
          <a:bodyPr/>
          <a:lstStyle/>
          <a:p>
            <a:r>
              <a:rPr lang="en-US"/>
              <a:t>Avoidance of Aggregate Tables + Compression</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SAP S/4HANA Software Technology Innovation</a:t>
            </a:r>
            <a:br>
              <a:rPr lang="en-US"/>
            </a:br>
            <a:r>
              <a:rPr lang="en-US" sz="1300"/>
              <a:t>SAP HANA Basics and Technical Concepts</a:t>
            </a:r>
            <a:endParaRPr lang="en-US"/>
          </a:p>
        </p:txBody>
      </p:sp>
      <p:pic>
        <p:nvPicPr>
          <p:cNvPr id="7" name="Picture 4">
            <a:extLst>
              <a:ext uri="{FF2B5EF4-FFF2-40B4-BE49-F238E27FC236}">
                <a16:creationId xmlns:a16="http://schemas.microsoft.com/office/drawing/2014/main" id="{629C675A-EF37-47F7-A414-A9AAD8F05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924" y="1891646"/>
            <a:ext cx="6060440" cy="419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235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39213-8801-4263-BB9C-E79571AA65E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EC974B-8E31-4422-BD30-E12A97EFA2D2}"/>
              </a:ext>
            </a:extLst>
          </p:cNvPr>
          <p:cNvSpPr/>
          <p:nvPr/>
        </p:nvSpPr>
        <p:spPr>
          <a:xfrm>
            <a:off x="11113" y="685800"/>
            <a:ext cx="8404017" cy="9525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800" b="1">
                <a:latin typeface="Verdana" panose="020B0604030504040204" pitchFamily="34" charset="0"/>
                <a:ea typeface="Verdana" panose="020B0604030504040204" pitchFamily="34" charset="0"/>
              </a:rPr>
              <a:t>SAP HANA</a:t>
            </a:r>
          </a:p>
          <a:p>
            <a:pPr>
              <a:defRPr/>
            </a:pPr>
            <a:r>
              <a:rPr lang="en-GB" sz="2800" b="1">
                <a:solidFill>
                  <a:schemeClr val="bg1"/>
                </a:solidFill>
                <a:latin typeface="Verdana" panose="020B0604030504040204" pitchFamily="34" charset="0"/>
                <a:ea typeface="Verdana" panose="020B0604030504040204" pitchFamily="34" charset="0"/>
                <a:cs typeface="Tahoma" panose="020B0604030504040204" pitchFamily="34" charset="0"/>
              </a:rPr>
              <a:t>New Programming Approach</a:t>
            </a:r>
            <a:endParaRPr lang="en-US" sz="2800" b="1">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31218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D9A2871C-0B72-437E-BDAA-085088CA28DB}"/>
              </a:ext>
            </a:extLst>
          </p:cNvPr>
          <p:cNvSpPr>
            <a:spLocks noGrp="1"/>
          </p:cNvSpPr>
          <p:nvPr>
            <p:ph idx="1"/>
          </p:nvPr>
        </p:nvSpPr>
        <p:spPr/>
        <p:txBody>
          <a:bodyPr/>
          <a:lstStyle/>
          <a:p>
            <a:r>
              <a:rPr lang="en-US"/>
              <a:t>Code Pushdown</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New Programming Approach</a:t>
            </a:r>
            <a:br>
              <a:rPr lang="en-US"/>
            </a:br>
            <a:r>
              <a:rPr lang="en-US" sz="1300"/>
              <a:t>SAP HANA New Programming Approach</a:t>
            </a:r>
            <a:endParaRPr lang="en-US"/>
          </a:p>
        </p:txBody>
      </p:sp>
      <p:pic>
        <p:nvPicPr>
          <p:cNvPr id="8" name="Picture 4">
            <a:extLst>
              <a:ext uri="{FF2B5EF4-FFF2-40B4-BE49-F238E27FC236}">
                <a16:creationId xmlns:a16="http://schemas.microsoft.com/office/drawing/2014/main" id="{ACD63196-ADF6-4AEB-BBF9-5FA7D6A4D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13" t="3015" r="8308" b="10165"/>
          <a:stretch>
            <a:fillRect/>
          </a:stretch>
        </p:blipFill>
        <p:spPr bwMode="auto">
          <a:xfrm>
            <a:off x="2247044" y="1816100"/>
            <a:ext cx="7848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5241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30C86A8C-E0CF-4994-9BC4-98A199BF0E7D}"/>
              </a:ext>
            </a:extLst>
          </p:cNvPr>
          <p:cNvSpPr>
            <a:spLocks noGrp="1"/>
          </p:cNvSpPr>
          <p:nvPr>
            <p:ph idx="1"/>
          </p:nvPr>
        </p:nvSpPr>
        <p:spPr/>
        <p:txBody>
          <a:bodyPr/>
          <a:lstStyle/>
          <a:p>
            <a:r>
              <a:rPr lang="en-US"/>
              <a:t>Code Pushdown</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New Programming Approach</a:t>
            </a:r>
            <a:br>
              <a:rPr lang="en-US"/>
            </a:br>
            <a:r>
              <a:rPr lang="en-US" sz="1300"/>
              <a:t>SAP HANA New Programming Approach</a:t>
            </a:r>
            <a:endParaRPr lang="en-US"/>
          </a:p>
        </p:txBody>
      </p:sp>
      <p:pic>
        <p:nvPicPr>
          <p:cNvPr id="7" name="Picture 6">
            <a:extLst>
              <a:ext uri="{FF2B5EF4-FFF2-40B4-BE49-F238E27FC236}">
                <a16:creationId xmlns:a16="http://schemas.microsoft.com/office/drawing/2014/main" id="{2D6456C5-6B4B-4548-8096-8A69500AB6A9}"/>
              </a:ext>
            </a:extLst>
          </p:cNvPr>
          <p:cNvPicPr>
            <a:picLocks noChangeAspect="1"/>
          </p:cNvPicPr>
          <p:nvPr/>
        </p:nvPicPr>
        <p:blipFill>
          <a:blip r:embed="rId3"/>
          <a:stretch>
            <a:fillRect/>
          </a:stretch>
        </p:blipFill>
        <p:spPr>
          <a:xfrm>
            <a:off x="1999899" y="1716742"/>
            <a:ext cx="8190490" cy="3523908"/>
          </a:xfrm>
          <a:prstGeom prst="rect">
            <a:avLst/>
          </a:prstGeom>
        </p:spPr>
      </p:pic>
    </p:spTree>
    <p:extLst>
      <p:ext uri="{BB962C8B-B14F-4D97-AF65-F5344CB8AC3E}">
        <p14:creationId xmlns:p14="http://schemas.microsoft.com/office/powerpoint/2010/main" val="602512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B66E36B8-7668-4DB3-B472-8166AFB9D6CF}"/>
              </a:ext>
            </a:extLst>
          </p:cNvPr>
          <p:cNvSpPr>
            <a:spLocks noGrp="1"/>
          </p:cNvSpPr>
          <p:nvPr>
            <p:ph idx="1"/>
          </p:nvPr>
        </p:nvSpPr>
        <p:spPr/>
        <p:txBody>
          <a:bodyPr/>
          <a:lstStyle/>
          <a:p>
            <a:r>
              <a:rPr lang="en-US"/>
              <a:t>Golden Rules for ABAP Programming for S/4HANA</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Performance Guidelines</a:t>
            </a:r>
            <a:br>
              <a:rPr lang="en-US"/>
            </a:br>
            <a:r>
              <a:rPr lang="en-US" sz="1300"/>
              <a:t>SAP HANA New Programming Approach</a:t>
            </a:r>
            <a:endParaRPr lang="en-US"/>
          </a:p>
        </p:txBody>
      </p:sp>
      <p:pic>
        <p:nvPicPr>
          <p:cNvPr id="8" name="Picture 4">
            <a:extLst>
              <a:ext uri="{FF2B5EF4-FFF2-40B4-BE49-F238E27FC236}">
                <a16:creationId xmlns:a16="http://schemas.microsoft.com/office/drawing/2014/main" id="{17E5DC9B-7FB9-4085-BC53-DF795CB5C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08" t="16895" b="18611"/>
          <a:stretch>
            <a:fillRect/>
          </a:stretch>
        </p:blipFill>
        <p:spPr bwMode="auto">
          <a:xfrm>
            <a:off x="1769206" y="1782762"/>
            <a:ext cx="8651875" cy="430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500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20008-2F6A-42A4-9ED4-0075A6DC71C8}"/>
              </a:ext>
            </a:extLst>
          </p:cNvPr>
          <p:cNvSpPr>
            <a:spLocks noGrp="1"/>
          </p:cNvSpPr>
          <p:nvPr>
            <p:ph idx="1"/>
          </p:nvPr>
        </p:nvSpPr>
        <p:spPr/>
        <p:txBody>
          <a:bodyPr/>
          <a:lstStyle/>
          <a:p>
            <a:r>
              <a:rPr lang="en-US"/>
              <a:t>Day 1</a:t>
            </a:r>
          </a:p>
          <a:p>
            <a:pPr lvl="1"/>
            <a:r>
              <a:rPr lang="en-US"/>
              <a:t>SAP HANA Basics and Technical Concepts</a:t>
            </a:r>
          </a:p>
          <a:p>
            <a:pPr lvl="1"/>
            <a:r>
              <a:rPr lang="en-US"/>
              <a:t>SAP HANA New Programming Approach </a:t>
            </a:r>
          </a:p>
          <a:p>
            <a:pPr lvl="1"/>
            <a:r>
              <a:rPr lang="en-US"/>
              <a:t>ABAP Development Tools</a:t>
            </a:r>
          </a:p>
          <a:p>
            <a:pPr lvl="1"/>
            <a:r>
              <a:rPr lang="en-US"/>
              <a:t>Basic Features in ABAP CDS Views</a:t>
            </a:r>
          </a:p>
          <a:p>
            <a:pPr lvl="1"/>
            <a:r>
              <a:rPr lang="en-US"/>
              <a:t>More Features in ABAP CDS Views</a:t>
            </a:r>
          </a:p>
          <a:p>
            <a:pPr lvl="1"/>
            <a:r>
              <a:rPr lang="en-US"/>
              <a:t>Advanced Concepts</a:t>
            </a:r>
          </a:p>
          <a:p>
            <a:pPr lvl="1"/>
            <a:endParaRPr lang="en-US"/>
          </a:p>
          <a:p>
            <a:endParaRPr lang="en-US"/>
          </a:p>
        </p:txBody>
      </p:sp>
      <p:sp>
        <p:nvSpPr>
          <p:cNvPr id="2" name="Title 1">
            <a:extLst>
              <a:ext uri="{FF2B5EF4-FFF2-40B4-BE49-F238E27FC236}">
                <a16:creationId xmlns:a16="http://schemas.microsoft.com/office/drawing/2014/main" id="{B05AA4BC-8F4A-44E5-9292-F48ED9EAEEC1}"/>
              </a:ext>
            </a:extLst>
          </p:cNvPr>
          <p:cNvSpPr>
            <a:spLocks noGrp="1"/>
          </p:cNvSpPr>
          <p:nvPr>
            <p:ph type="title"/>
          </p:nvPr>
        </p:nvSpPr>
        <p:spPr/>
        <p:txBody>
          <a:bodyPr anchor="ctr">
            <a:normAutofit/>
          </a:bodyPr>
          <a:lstStyle/>
          <a:p>
            <a:pPr algn="l">
              <a:defRPr/>
            </a:pPr>
            <a:r>
              <a:rPr lang="en-US" sz="2800">
                <a:latin typeface="Verdana" panose="020B0604030504040204" pitchFamily="34" charset="0"/>
                <a:ea typeface="Verdana" panose="020B0604030504040204" pitchFamily="34" charset="0"/>
              </a:rPr>
              <a:t>Agenda</a:t>
            </a:r>
          </a:p>
        </p:txBody>
      </p:sp>
      <p:sp>
        <p:nvSpPr>
          <p:cNvPr id="4" name="Rectangle 2">
            <a:extLst>
              <a:ext uri="{FF2B5EF4-FFF2-40B4-BE49-F238E27FC236}">
                <a16:creationId xmlns:a16="http://schemas.microsoft.com/office/drawing/2014/main" id="{9382107B-FC2D-4905-A29E-7E956B2CE5CD}"/>
              </a:ext>
              <a:ext uri="{C183D7F6-B498-43B3-948B-1728B52AA6E4}">
                <adec:decorative xmlns:adec="http://schemas.microsoft.com/office/drawing/2017/decorative" val="1"/>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Tree>
    <p:extLst>
      <p:ext uri="{BB962C8B-B14F-4D97-AF65-F5344CB8AC3E}">
        <p14:creationId xmlns:p14="http://schemas.microsoft.com/office/powerpoint/2010/main" val="1019505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9B5716BC-0815-4468-A2D7-F01605C874C0}"/>
              </a:ext>
            </a:extLst>
          </p:cNvPr>
          <p:cNvSpPr>
            <a:spLocks noGrp="1"/>
          </p:cNvSpPr>
          <p:nvPr>
            <p:ph idx="1"/>
          </p:nvPr>
        </p:nvSpPr>
        <p:spPr/>
        <p:txBody>
          <a:bodyPr/>
          <a:lstStyle/>
          <a:p>
            <a:r>
              <a:rPr lang="en-US"/>
              <a:t>Golden Rules for ABAP Programming for S/4HANA </a:t>
            </a:r>
          </a:p>
          <a:p>
            <a:pPr lvl="1"/>
            <a:r>
              <a:rPr lang="en-US"/>
              <a:t>Keep the result sets small</a:t>
            </a:r>
          </a:p>
          <a:p>
            <a:pPr lvl="2"/>
            <a:r>
              <a:rPr lang="en-US"/>
              <a:t>Do not retrieve rows from the database and discard them on the</a:t>
            </a:r>
            <a:br>
              <a:rPr lang="en-US"/>
            </a:br>
            <a:r>
              <a:rPr lang="en-US"/>
              <a:t>application server using CHECK or EXIT, e.g., in SELECT loops</a:t>
            </a:r>
          </a:p>
          <a:p>
            <a:pPr lvl="2"/>
            <a:r>
              <a:rPr lang="en-US"/>
              <a:t>Make the WHERE clause as specific as possible</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Performance Guidelines</a:t>
            </a:r>
            <a:br>
              <a:rPr lang="en-US"/>
            </a:br>
            <a:r>
              <a:rPr lang="en-US" sz="1300"/>
              <a:t>SAP HANA New Programming Approach</a:t>
            </a:r>
            <a:endParaRPr lang="en-US"/>
          </a:p>
        </p:txBody>
      </p:sp>
      <p:pic>
        <p:nvPicPr>
          <p:cNvPr id="15" name="Picture 14">
            <a:extLst>
              <a:ext uri="{FF2B5EF4-FFF2-40B4-BE49-F238E27FC236}">
                <a16:creationId xmlns:a16="http://schemas.microsoft.com/office/drawing/2014/main" id="{F02BF2C6-75A3-4A6D-9F14-CE9F50ACDCFF}"/>
              </a:ext>
            </a:extLst>
          </p:cNvPr>
          <p:cNvPicPr>
            <a:picLocks noChangeAspect="1"/>
          </p:cNvPicPr>
          <p:nvPr/>
        </p:nvPicPr>
        <p:blipFill>
          <a:blip r:embed="rId3"/>
          <a:stretch>
            <a:fillRect/>
          </a:stretch>
        </p:blipFill>
        <p:spPr>
          <a:xfrm>
            <a:off x="5588461" y="2971800"/>
            <a:ext cx="1323190" cy="914400"/>
          </a:xfrm>
          <a:prstGeom prst="rect">
            <a:avLst/>
          </a:prstGeom>
        </p:spPr>
      </p:pic>
      <p:pic>
        <p:nvPicPr>
          <p:cNvPr id="17" name="Picture 16">
            <a:extLst>
              <a:ext uri="{FF2B5EF4-FFF2-40B4-BE49-F238E27FC236}">
                <a16:creationId xmlns:a16="http://schemas.microsoft.com/office/drawing/2014/main" id="{AC3519C5-3C42-4793-89EC-EFAC10F0F5B4}"/>
              </a:ext>
            </a:extLst>
          </p:cNvPr>
          <p:cNvPicPr>
            <a:picLocks noChangeAspect="1"/>
          </p:cNvPicPr>
          <p:nvPr/>
        </p:nvPicPr>
        <p:blipFill>
          <a:blip r:embed="rId4"/>
          <a:stretch>
            <a:fillRect/>
          </a:stretch>
        </p:blipFill>
        <p:spPr>
          <a:xfrm>
            <a:off x="1264804" y="3200400"/>
            <a:ext cx="3683189" cy="1511378"/>
          </a:xfrm>
          <a:prstGeom prst="rect">
            <a:avLst/>
          </a:prstGeom>
        </p:spPr>
      </p:pic>
      <p:pic>
        <p:nvPicPr>
          <p:cNvPr id="19" name="Picture 18">
            <a:extLst>
              <a:ext uri="{FF2B5EF4-FFF2-40B4-BE49-F238E27FC236}">
                <a16:creationId xmlns:a16="http://schemas.microsoft.com/office/drawing/2014/main" id="{AC1191D3-65E3-4ACE-8C40-10A88B9DA5A2}"/>
              </a:ext>
            </a:extLst>
          </p:cNvPr>
          <p:cNvPicPr>
            <a:picLocks noChangeAspect="1"/>
          </p:cNvPicPr>
          <p:nvPr/>
        </p:nvPicPr>
        <p:blipFill>
          <a:blip r:embed="rId5"/>
          <a:stretch>
            <a:fillRect/>
          </a:stretch>
        </p:blipFill>
        <p:spPr>
          <a:xfrm>
            <a:off x="7244007" y="3200400"/>
            <a:ext cx="3683189" cy="1022403"/>
          </a:xfrm>
          <a:prstGeom prst="rect">
            <a:avLst/>
          </a:prstGeom>
        </p:spPr>
      </p:pic>
    </p:spTree>
    <p:extLst>
      <p:ext uri="{BB962C8B-B14F-4D97-AF65-F5344CB8AC3E}">
        <p14:creationId xmlns:p14="http://schemas.microsoft.com/office/powerpoint/2010/main" val="2571957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015A1D0-52DF-4A14-AE19-83F67C579E40}"/>
              </a:ext>
            </a:extLst>
          </p:cNvPr>
          <p:cNvPicPr>
            <a:picLocks noChangeAspect="1"/>
          </p:cNvPicPr>
          <p:nvPr/>
        </p:nvPicPr>
        <p:blipFill>
          <a:blip r:embed="rId3"/>
          <a:stretch>
            <a:fillRect/>
          </a:stretch>
        </p:blipFill>
        <p:spPr>
          <a:xfrm>
            <a:off x="1495106" y="3174986"/>
            <a:ext cx="3283119" cy="2578233"/>
          </a:xfrm>
          <a:prstGeom prst="rect">
            <a:avLst/>
          </a:prstGeom>
        </p:spPr>
      </p:pic>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D858ACA4-12F4-4697-92C7-DE32D93E92F2}"/>
              </a:ext>
            </a:extLst>
          </p:cNvPr>
          <p:cNvSpPr>
            <a:spLocks noGrp="1"/>
          </p:cNvSpPr>
          <p:nvPr>
            <p:ph idx="1"/>
          </p:nvPr>
        </p:nvSpPr>
        <p:spPr/>
        <p:txBody>
          <a:bodyPr/>
          <a:lstStyle/>
          <a:p>
            <a:r>
              <a:rPr lang="en-US"/>
              <a:t>Golden Rules for ABAP Programming for S/4HANA </a:t>
            </a:r>
          </a:p>
          <a:p>
            <a:pPr lvl="1"/>
            <a:r>
              <a:rPr lang="en-US"/>
              <a:t>Minimize amount of transferred data</a:t>
            </a:r>
          </a:p>
          <a:p>
            <a:pPr lvl="2"/>
            <a:r>
              <a:rPr lang="en-US"/>
              <a:t>Use SELECT with a field list instead of SELECT * in order to transfer just the columns you really need</a:t>
            </a:r>
          </a:p>
          <a:p>
            <a:pPr lvl="2"/>
            <a:r>
              <a:rPr lang="en-US"/>
              <a:t>Use aggregate functions (COUNT, MIN, MAX, SUM, AVG) instead of transferring all the rows to the application server</a:t>
            </a:r>
          </a:p>
          <a:p>
            <a:endParaRPr lang="en-US"/>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Performance Guidelines</a:t>
            </a:r>
            <a:br>
              <a:rPr lang="en-US"/>
            </a:br>
            <a:r>
              <a:rPr lang="en-US" sz="1300"/>
              <a:t>SAP HANA New Programming Approach</a:t>
            </a:r>
            <a:endParaRPr lang="en-US"/>
          </a:p>
        </p:txBody>
      </p:sp>
      <p:pic>
        <p:nvPicPr>
          <p:cNvPr id="12" name="Picture 11">
            <a:extLst>
              <a:ext uri="{FF2B5EF4-FFF2-40B4-BE49-F238E27FC236}">
                <a16:creationId xmlns:a16="http://schemas.microsoft.com/office/drawing/2014/main" id="{9FF76245-BDAB-448D-8B19-27E300C04165}"/>
              </a:ext>
            </a:extLst>
          </p:cNvPr>
          <p:cNvPicPr>
            <a:picLocks noChangeAspect="1"/>
          </p:cNvPicPr>
          <p:nvPr/>
        </p:nvPicPr>
        <p:blipFill>
          <a:blip r:embed="rId4"/>
          <a:stretch>
            <a:fillRect/>
          </a:stretch>
        </p:blipFill>
        <p:spPr>
          <a:xfrm>
            <a:off x="7412063" y="3174986"/>
            <a:ext cx="3289469" cy="2819545"/>
          </a:xfrm>
          <a:prstGeom prst="rect">
            <a:avLst/>
          </a:prstGeom>
        </p:spPr>
      </p:pic>
      <p:pic>
        <p:nvPicPr>
          <p:cNvPr id="7" name="Picture 6">
            <a:extLst>
              <a:ext uri="{FF2B5EF4-FFF2-40B4-BE49-F238E27FC236}">
                <a16:creationId xmlns:a16="http://schemas.microsoft.com/office/drawing/2014/main" id="{C55AA041-6162-41DB-8761-58B377BDDA26}"/>
              </a:ext>
            </a:extLst>
          </p:cNvPr>
          <p:cNvPicPr>
            <a:picLocks noChangeAspect="1"/>
          </p:cNvPicPr>
          <p:nvPr/>
        </p:nvPicPr>
        <p:blipFill>
          <a:blip r:embed="rId5"/>
          <a:stretch>
            <a:fillRect/>
          </a:stretch>
        </p:blipFill>
        <p:spPr>
          <a:xfrm>
            <a:off x="5432204" y="3048709"/>
            <a:ext cx="1325880" cy="760582"/>
          </a:xfrm>
          <a:prstGeom prst="rect">
            <a:avLst/>
          </a:prstGeom>
        </p:spPr>
      </p:pic>
    </p:spTree>
    <p:extLst>
      <p:ext uri="{BB962C8B-B14F-4D97-AF65-F5344CB8AC3E}">
        <p14:creationId xmlns:p14="http://schemas.microsoft.com/office/powerpoint/2010/main" val="2245743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B37F75-234B-461F-9C50-35FEE619E33C}"/>
              </a:ext>
            </a:extLst>
          </p:cNvPr>
          <p:cNvSpPr>
            <a:spLocks noGrp="1"/>
          </p:cNvSpPr>
          <p:nvPr>
            <p:ph idx="1"/>
          </p:nvPr>
        </p:nvSpPr>
        <p:spPr/>
        <p:txBody>
          <a:bodyPr/>
          <a:lstStyle/>
          <a:p>
            <a:r>
              <a:rPr lang="en-US"/>
              <a:t>Golden Rules for ABAP Programming for S/4HANA </a:t>
            </a:r>
          </a:p>
          <a:p>
            <a:pPr lvl="1"/>
            <a:r>
              <a:rPr lang="en-US"/>
              <a:t>Minimize the number of data transfers</a:t>
            </a:r>
          </a:p>
          <a:p>
            <a:pPr lvl="2"/>
            <a:r>
              <a:rPr lang="en-US"/>
              <a:t>Use JOINs and / or sub-queries instead of nested SELECT loops</a:t>
            </a:r>
          </a:p>
          <a:p>
            <a:pPr lvl="2"/>
            <a:r>
              <a:rPr lang="en-US"/>
              <a:t>Use SELECT ... FOR ALL ENTRIES instead of lots of SELECTs or SELECT SINGLES</a:t>
            </a:r>
          </a:p>
          <a:p>
            <a:pPr lvl="2"/>
            <a:r>
              <a:rPr lang="en-US"/>
              <a:t>Use array variants of INSERT, UPDATE, MODIFY, and DELETE</a:t>
            </a:r>
          </a:p>
          <a:p>
            <a:endParaRPr lang="en-US"/>
          </a:p>
        </p:txBody>
      </p:sp>
      <p:pic>
        <p:nvPicPr>
          <p:cNvPr id="19" name="Picture 18">
            <a:extLst>
              <a:ext uri="{FF2B5EF4-FFF2-40B4-BE49-F238E27FC236}">
                <a16:creationId xmlns:a16="http://schemas.microsoft.com/office/drawing/2014/main" id="{3D1C20DA-F59D-4E9E-9ABD-84188FBBF9F3}"/>
              </a:ext>
            </a:extLst>
          </p:cNvPr>
          <p:cNvPicPr>
            <a:picLocks noChangeAspect="1"/>
          </p:cNvPicPr>
          <p:nvPr/>
        </p:nvPicPr>
        <p:blipFill>
          <a:blip r:embed="rId3"/>
          <a:stretch>
            <a:fillRect/>
          </a:stretch>
        </p:blipFill>
        <p:spPr>
          <a:xfrm>
            <a:off x="1266495" y="3190456"/>
            <a:ext cx="3511730" cy="2578233"/>
          </a:xfrm>
          <a:prstGeom prst="rect">
            <a:avLst/>
          </a:prstGeom>
        </p:spPr>
      </p:pic>
      <p:pic>
        <p:nvPicPr>
          <p:cNvPr id="17" name="Picture 16">
            <a:extLst>
              <a:ext uri="{FF2B5EF4-FFF2-40B4-BE49-F238E27FC236}">
                <a16:creationId xmlns:a16="http://schemas.microsoft.com/office/drawing/2014/main" id="{7E63B6F6-1066-4834-B875-13891EC4C3D5}"/>
              </a:ext>
            </a:extLst>
          </p:cNvPr>
          <p:cNvPicPr>
            <a:picLocks noChangeAspect="1"/>
          </p:cNvPicPr>
          <p:nvPr/>
        </p:nvPicPr>
        <p:blipFill>
          <a:blip r:embed="rId4"/>
          <a:stretch>
            <a:fillRect/>
          </a:stretch>
        </p:blipFill>
        <p:spPr>
          <a:xfrm>
            <a:off x="5432204" y="3094835"/>
            <a:ext cx="1325880" cy="668329"/>
          </a:xfrm>
          <a:prstGeom prst="rect">
            <a:avLst/>
          </a:prstGeom>
        </p:spPr>
      </p:pic>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Performance Guidelines</a:t>
            </a:r>
            <a:br>
              <a:rPr lang="en-US"/>
            </a:br>
            <a:r>
              <a:rPr lang="en-US" sz="1300"/>
              <a:t>SAP HANA New Programming Approach</a:t>
            </a:r>
            <a:endParaRPr lang="en-US"/>
          </a:p>
        </p:txBody>
      </p:sp>
      <p:pic>
        <p:nvPicPr>
          <p:cNvPr id="21" name="Picture 20">
            <a:extLst>
              <a:ext uri="{FF2B5EF4-FFF2-40B4-BE49-F238E27FC236}">
                <a16:creationId xmlns:a16="http://schemas.microsoft.com/office/drawing/2014/main" id="{9FEF255F-ECDE-40C5-AE0C-F9874A682D9B}"/>
              </a:ext>
            </a:extLst>
          </p:cNvPr>
          <p:cNvPicPr>
            <a:picLocks noChangeAspect="1"/>
          </p:cNvPicPr>
          <p:nvPr/>
        </p:nvPicPr>
        <p:blipFill>
          <a:blip r:embed="rId5"/>
          <a:stretch>
            <a:fillRect/>
          </a:stretch>
        </p:blipFill>
        <p:spPr>
          <a:xfrm>
            <a:off x="7413775" y="3174986"/>
            <a:ext cx="3511730" cy="1276416"/>
          </a:xfrm>
          <a:prstGeom prst="rect">
            <a:avLst/>
          </a:prstGeom>
        </p:spPr>
      </p:pic>
    </p:spTree>
    <p:extLst>
      <p:ext uri="{BB962C8B-B14F-4D97-AF65-F5344CB8AC3E}">
        <p14:creationId xmlns:p14="http://schemas.microsoft.com/office/powerpoint/2010/main" val="16667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B94C371D-D161-45CE-9736-E20FE7DAA2AB}"/>
              </a:ext>
            </a:extLst>
          </p:cNvPr>
          <p:cNvSpPr>
            <a:spLocks noGrp="1"/>
          </p:cNvSpPr>
          <p:nvPr>
            <p:ph idx="1"/>
          </p:nvPr>
        </p:nvSpPr>
        <p:spPr/>
        <p:txBody>
          <a:bodyPr/>
          <a:lstStyle/>
          <a:p>
            <a:r>
              <a:rPr lang="en-US"/>
              <a:t>Golden Rules for ABAP Programming for S/4HANA</a:t>
            </a:r>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Performance Guidelines</a:t>
            </a:r>
            <a:br>
              <a:rPr lang="en-US"/>
            </a:br>
            <a:r>
              <a:rPr lang="en-US" sz="1300"/>
              <a:t>SAP HANA New Programming Approach</a:t>
            </a:r>
            <a:endParaRPr lang="en-US"/>
          </a:p>
        </p:txBody>
      </p:sp>
      <p:pic>
        <p:nvPicPr>
          <p:cNvPr id="3" name="Picture 2">
            <a:extLst>
              <a:ext uri="{FF2B5EF4-FFF2-40B4-BE49-F238E27FC236}">
                <a16:creationId xmlns:a16="http://schemas.microsoft.com/office/drawing/2014/main" id="{BE262CBA-8F4A-46F1-B1FC-211B4415D868}"/>
              </a:ext>
            </a:extLst>
          </p:cNvPr>
          <p:cNvPicPr>
            <a:picLocks noChangeAspect="1"/>
          </p:cNvPicPr>
          <p:nvPr/>
        </p:nvPicPr>
        <p:blipFill>
          <a:blip r:embed="rId3"/>
          <a:stretch>
            <a:fillRect/>
          </a:stretch>
        </p:blipFill>
        <p:spPr>
          <a:xfrm>
            <a:off x="3317841" y="1783080"/>
            <a:ext cx="5864429" cy="4297680"/>
          </a:xfrm>
          <a:prstGeom prst="rect">
            <a:avLst/>
          </a:prstGeom>
        </p:spPr>
      </p:pic>
    </p:spTree>
    <p:extLst>
      <p:ext uri="{BB962C8B-B14F-4D97-AF65-F5344CB8AC3E}">
        <p14:creationId xmlns:p14="http://schemas.microsoft.com/office/powerpoint/2010/main" val="2681705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3" name="Content Placeholder 2">
            <a:extLst>
              <a:ext uri="{FF2B5EF4-FFF2-40B4-BE49-F238E27FC236}">
                <a16:creationId xmlns:a16="http://schemas.microsoft.com/office/drawing/2014/main" id="{D7C5A5BD-5E07-44B5-9719-55E09DD5A283}"/>
              </a:ext>
            </a:extLst>
          </p:cNvPr>
          <p:cNvSpPr>
            <a:spLocks noGrp="1"/>
          </p:cNvSpPr>
          <p:nvPr>
            <p:ph idx="1"/>
          </p:nvPr>
        </p:nvSpPr>
        <p:spPr/>
        <p:txBody>
          <a:bodyPr/>
          <a:lstStyle/>
          <a:p>
            <a:r>
              <a:rPr lang="en-US"/>
              <a:t>Bottom-Up Approach in AS ABAP 7.4 SP02</a:t>
            </a:r>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Bottom-Up vs Top-Down</a:t>
            </a:r>
            <a:br>
              <a:rPr lang="en-US"/>
            </a:br>
            <a:r>
              <a:rPr lang="en-US" sz="1300"/>
              <a:t>SAP HANA New Programming Approach</a:t>
            </a:r>
            <a:endParaRPr lang="en-US"/>
          </a:p>
        </p:txBody>
      </p:sp>
      <p:pic>
        <p:nvPicPr>
          <p:cNvPr id="7" name="Picture 2">
            <a:extLst>
              <a:ext uri="{FF2B5EF4-FFF2-40B4-BE49-F238E27FC236}">
                <a16:creationId xmlns:a16="http://schemas.microsoft.com/office/drawing/2014/main" id="{7D36C044-E0E5-460C-8CE0-61A2AF370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38" t="3157" r="1955" b="9995"/>
          <a:stretch>
            <a:fillRect/>
          </a:stretch>
        </p:blipFill>
        <p:spPr bwMode="auto">
          <a:xfrm>
            <a:off x="2043975" y="1828800"/>
            <a:ext cx="810233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0636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F9D4E50F-C3C6-499E-9459-2D584AA6C3C8}"/>
              </a:ext>
            </a:extLst>
          </p:cNvPr>
          <p:cNvSpPr>
            <a:spLocks noGrp="1"/>
          </p:cNvSpPr>
          <p:nvPr>
            <p:ph idx="1"/>
          </p:nvPr>
        </p:nvSpPr>
        <p:spPr/>
        <p:txBody>
          <a:bodyPr/>
          <a:lstStyle/>
          <a:p>
            <a:r>
              <a:rPr lang="en-US"/>
              <a:t>Top-Down Approach in AS ABAP 7.4 SP05 and later</a:t>
            </a:r>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Bottom-Up vs Top-Down</a:t>
            </a:r>
            <a:br>
              <a:rPr lang="en-US"/>
            </a:br>
            <a:r>
              <a:rPr lang="en-US" sz="1300"/>
              <a:t>SAP HANA New Programming Approach</a:t>
            </a:r>
            <a:endParaRPr lang="en-US"/>
          </a:p>
        </p:txBody>
      </p:sp>
      <p:pic>
        <p:nvPicPr>
          <p:cNvPr id="8" name="Picture 2">
            <a:extLst>
              <a:ext uri="{FF2B5EF4-FFF2-40B4-BE49-F238E27FC236}">
                <a16:creationId xmlns:a16="http://schemas.microsoft.com/office/drawing/2014/main" id="{AAC85063-FCAC-4A99-B530-8F2CE19DA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463" t="3297" r="15225" b="10175"/>
          <a:stretch>
            <a:fillRect/>
          </a:stretch>
        </p:blipFill>
        <p:spPr bwMode="auto">
          <a:xfrm>
            <a:off x="3027490" y="1828800"/>
            <a:ext cx="613530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968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300F6-D7F7-4993-BB30-30A8499503BB}"/>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EC974B-8E31-4422-BD30-E12A97EFA2D2}"/>
              </a:ext>
            </a:extLst>
          </p:cNvPr>
          <p:cNvSpPr/>
          <p:nvPr/>
        </p:nvSpPr>
        <p:spPr>
          <a:xfrm>
            <a:off x="11113" y="685800"/>
            <a:ext cx="8404017" cy="9525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800" b="1">
                <a:latin typeface="Verdana" panose="020B0604030504040204" pitchFamily="34" charset="0"/>
                <a:ea typeface="Verdana" panose="020B0604030504040204" pitchFamily="34" charset="0"/>
              </a:rPr>
              <a:t>ABAP Development Tools (ADT)</a:t>
            </a:r>
            <a:endParaRPr lang="en-US" sz="2800" b="1">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52200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1C3DFCFB-0870-45F9-80A5-53CE01F72688}"/>
              </a:ext>
            </a:extLst>
          </p:cNvPr>
          <p:cNvSpPr>
            <a:spLocks noGrp="1"/>
          </p:cNvSpPr>
          <p:nvPr>
            <p:ph idx="1"/>
          </p:nvPr>
        </p:nvSpPr>
        <p:spPr/>
        <p:txBody>
          <a:bodyPr/>
          <a:lstStyle/>
          <a:p>
            <a:r>
              <a:rPr lang="en-US"/>
              <a:t>ABAP Development Tools (ADT)</a:t>
            </a:r>
          </a:p>
          <a:p>
            <a:pPr lvl="1"/>
            <a:r>
              <a:rPr lang="en-US"/>
              <a:t>Eclipse-based IDE</a:t>
            </a:r>
          </a:p>
          <a:p>
            <a:pPr lvl="1"/>
            <a:r>
              <a:rPr lang="en-US"/>
              <a:t>ABAP plug-in</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What is ADT?</a:t>
            </a:r>
            <a:br>
              <a:rPr lang="en-US"/>
            </a:br>
            <a:r>
              <a:rPr lang="en-US" sz="1300"/>
              <a:t>ABAP Development Tools (ADT)</a:t>
            </a:r>
            <a:endParaRPr lang="en-US"/>
          </a:p>
        </p:txBody>
      </p:sp>
      <p:pic>
        <p:nvPicPr>
          <p:cNvPr id="3" name="Picture 2">
            <a:extLst>
              <a:ext uri="{FF2B5EF4-FFF2-40B4-BE49-F238E27FC236}">
                <a16:creationId xmlns:a16="http://schemas.microsoft.com/office/drawing/2014/main" id="{83DD5B54-A4C4-401D-A6F1-07B3283735AC}"/>
              </a:ext>
            </a:extLst>
          </p:cNvPr>
          <p:cNvPicPr>
            <a:picLocks noChangeAspect="1"/>
          </p:cNvPicPr>
          <p:nvPr/>
        </p:nvPicPr>
        <p:blipFill>
          <a:blip r:embed="rId3"/>
          <a:stretch>
            <a:fillRect/>
          </a:stretch>
        </p:blipFill>
        <p:spPr>
          <a:xfrm>
            <a:off x="5738071" y="1830213"/>
            <a:ext cx="5640819" cy="4253087"/>
          </a:xfrm>
          <a:prstGeom prst="rect">
            <a:avLst/>
          </a:prstGeom>
        </p:spPr>
      </p:pic>
      <p:pic>
        <p:nvPicPr>
          <p:cNvPr id="11" name="Picture 2">
            <a:extLst>
              <a:ext uri="{FF2B5EF4-FFF2-40B4-BE49-F238E27FC236}">
                <a16:creationId xmlns:a16="http://schemas.microsoft.com/office/drawing/2014/main" id="{0D2661F6-BF83-4CCC-BCEC-50FA546EF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788" t="2122" r="5890" b="8176"/>
          <a:stretch>
            <a:fillRect/>
          </a:stretch>
        </p:blipFill>
        <p:spPr bwMode="auto">
          <a:xfrm>
            <a:off x="838199" y="2671281"/>
            <a:ext cx="4781025" cy="341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8891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13388768-E5AB-4AE5-884B-74E08DE6D85D}"/>
              </a:ext>
            </a:extLst>
          </p:cNvPr>
          <p:cNvSpPr>
            <a:spLocks noGrp="1"/>
          </p:cNvSpPr>
          <p:nvPr>
            <p:ph idx="1"/>
          </p:nvPr>
        </p:nvSpPr>
        <p:spPr/>
        <p:txBody>
          <a:bodyPr/>
          <a:lstStyle/>
          <a:p>
            <a:r>
              <a:rPr lang="en-US"/>
              <a:t>SAP Development Tools</a:t>
            </a:r>
          </a:p>
          <a:p>
            <a:pPr lvl="1"/>
            <a:r>
              <a:rPr lang="en-US"/>
              <a:t>Go to </a:t>
            </a:r>
            <a:r>
              <a:rPr lang="en-US" i="1">
                <a:hlinkClick r:id="rId3"/>
              </a:rPr>
              <a:t>https://tools.hana.ondemand.com/#abap</a:t>
            </a:r>
            <a:endParaRPr lang="en-US" i="1"/>
          </a:p>
          <a:p>
            <a:pPr lvl="1"/>
            <a:r>
              <a:rPr lang="en-US"/>
              <a:t>Read section </a:t>
            </a:r>
            <a:r>
              <a:rPr lang="en-US" i="1"/>
              <a:t>Procedure</a:t>
            </a:r>
          </a:p>
          <a:p>
            <a:endParaRPr lang="en-US"/>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Installations</a:t>
            </a:r>
            <a:br>
              <a:rPr lang="en-US"/>
            </a:br>
            <a:r>
              <a:rPr lang="en-US" sz="1300"/>
              <a:t>ABAP Development Tools (ADT)</a:t>
            </a:r>
            <a:endParaRPr lang="en-US"/>
          </a:p>
        </p:txBody>
      </p:sp>
      <p:pic>
        <p:nvPicPr>
          <p:cNvPr id="7" name="Picture 6">
            <a:extLst>
              <a:ext uri="{FF2B5EF4-FFF2-40B4-BE49-F238E27FC236}">
                <a16:creationId xmlns:a16="http://schemas.microsoft.com/office/drawing/2014/main" id="{8258514E-AFA9-44DC-98FB-2B35A4822455}"/>
              </a:ext>
            </a:extLst>
          </p:cNvPr>
          <p:cNvPicPr>
            <a:picLocks noChangeAspect="1"/>
          </p:cNvPicPr>
          <p:nvPr/>
        </p:nvPicPr>
        <p:blipFill>
          <a:blip r:embed="rId4"/>
          <a:stretch>
            <a:fillRect/>
          </a:stretch>
        </p:blipFill>
        <p:spPr>
          <a:xfrm>
            <a:off x="6806890" y="1358347"/>
            <a:ext cx="4572000" cy="4141305"/>
          </a:xfrm>
          <a:prstGeom prst="rect">
            <a:avLst/>
          </a:prstGeom>
        </p:spPr>
      </p:pic>
    </p:spTree>
    <p:extLst>
      <p:ext uri="{BB962C8B-B14F-4D97-AF65-F5344CB8AC3E}">
        <p14:creationId xmlns:p14="http://schemas.microsoft.com/office/powerpoint/2010/main" val="3155350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B184EA93-C4C7-4029-B14D-1B8F3183C4BE}"/>
              </a:ext>
            </a:extLst>
          </p:cNvPr>
          <p:cNvSpPr>
            <a:spLocks noGrp="1"/>
          </p:cNvSpPr>
          <p:nvPr>
            <p:ph idx="1"/>
          </p:nvPr>
        </p:nvSpPr>
        <p:spPr/>
        <p:txBody>
          <a:bodyPr/>
          <a:lstStyle/>
          <a:p>
            <a:r>
              <a:rPr lang="en-US"/>
              <a:t>Download Eclipse</a:t>
            </a:r>
          </a:p>
          <a:p>
            <a:pPr lvl="1"/>
            <a:r>
              <a:rPr lang="en-US"/>
              <a:t>Go to </a:t>
            </a:r>
            <a:r>
              <a:rPr lang="en-US" i="1">
                <a:hlinkClick r:id="rId3"/>
              </a:rPr>
              <a:t>Eclipse.org/downloads</a:t>
            </a:r>
            <a:endParaRPr lang="en-US" i="1"/>
          </a:p>
          <a:p>
            <a:pPr lvl="1"/>
            <a:r>
              <a:rPr lang="en-US"/>
              <a:t>Choose </a:t>
            </a:r>
            <a:r>
              <a:rPr lang="en-US" i="1"/>
              <a:t>Eclipse IDE for Java Developers</a:t>
            </a:r>
          </a:p>
          <a:p>
            <a:pPr lvl="1"/>
            <a:r>
              <a:rPr lang="en-US"/>
              <a:t>Click link of your operating system</a:t>
            </a:r>
          </a:p>
          <a:p>
            <a:pPr lvl="1"/>
            <a:r>
              <a:rPr lang="en-US"/>
              <a:t>Click </a:t>
            </a:r>
            <a:r>
              <a:rPr lang="en-US" i="1"/>
              <a:t>Download</a:t>
            </a:r>
          </a:p>
          <a:p>
            <a:pPr lvl="1"/>
            <a:r>
              <a:rPr lang="en-US"/>
              <a:t>Extract </a:t>
            </a:r>
            <a:r>
              <a:rPr lang="en-US" i="1"/>
              <a:t>Eclipse.zip </a:t>
            </a:r>
            <a:r>
              <a:rPr lang="en-US"/>
              <a:t>to your preferred path</a:t>
            </a:r>
          </a:p>
          <a:p>
            <a:pPr lvl="1"/>
            <a:r>
              <a:rPr lang="en-US"/>
              <a:t>Double-click </a:t>
            </a:r>
            <a:r>
              <a:rPr lang="en-US" i="1"/>
              <a:t>eclipse.exe </a:t>
            </a:r>
            <a:r>
              <a:rPr lang="en-US"/>
              <a:t>to run the app</a:t>
            </a:r>
          </a:p>
          <a:p>
            <a:pPr lvl="1"/>
            <a:endParaRPr lang="en-US"/>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Installations</a:t>
            </a:r>
            <a:br>
              <a:rPr lang="en-US"/>
            </a:br>
            <a:r>
              <a:rPr lang="en-US" sz="1300"/>
              <a:t>ABAP Development Tools (ADT)</a:t>
            </a:r>
            <a:endParaRPr lang="en-US"/>
          </a:p>
        </p:txBody>
      </p:sp>
      <p:pic>
        <p:nvPicPr>
          <p:cNvPr id="6" name="Picture 5">
            <a:extLst>
              <a:ext uri="{FF2B5EF4-FFF2-40B4-BE49-F238E27FC236}">
                <a16:creationId xmlns:a16="http://schemas.microsoft.com/office/drawing/2014/main" id="{F8EB53A8-0ECA-486B-889B-98BD559A7CD1}"/>
              </a:ext>
            </a:extLst>
          </p:cNvPr>
          <p:cNvPicPr>
            <a:picLocks noChangeAspect="1"/>
          </p:cNvPicPr>
          <p:nvPr/>
        </p:nvPicPr>
        <p:blipFill>
          <a:blip r:embed="rId4"/>
          <a:stretch>
            <a:fillRect/>
          </a:stretch>
        </p:blipFill>
        <p:spPr>
          <a:xfrm>
            <a:off x="6806890" y="1419018"/>
            <a:ext cx="4572000" cy="4019963"/>
          </a:xfrm>
          <a:prstGeom prst="rect">
            <a:avLst/>
          </a:prstGeom>
        </p:spPr>
      </p:pic>
    </p:spTree>
    <p:extLst>
      <p:ext uri="{BB962C8B-B14F-4D97-AF65-F5344CB8AC3E}">
        <p14:creationId xmlns:p14="http://schemas.microsoft.com/office/powerpoint/2010/main" val="1207501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20008-2F6A-42A4-9ED4-0075A6DC71C8}"/>
              </a:ext>
            </a:extLst>
          </p:cNvPr>
          <p:cNvSpPr>
            <a:spLocks noGrp="1"/>
          </p:cNvSpPr>
          <p:nvPr>
            <p:ph idx="1"/>
          </p:nvPr>
        </p:nvSpPr>
        <p:spPr/>
        <p:txBody>
          <a:bodyPr/>
          <a:lstStyle/>
          <a:p>
            <a:r>
              <a:rPr lang="en-US"/>
              <a:t>Day 2</a:t>
            </a:r>
          </a:p>
          <a:p>
            <a:pPr lvl="1"/>
            <a:r>
              <a:rPr lang="en-US"/>
              <a:t>Consumption of ABAP CDS Views (part 1)</a:t>
            </a:r>
          </a:p>
          <a:p>
            <a:pPr lvl="1"/>
            <a:r>
              <a:rPr lang="en-US"/>
              <a:t>Enhancing ABAP CDS Views</a:t>
            </a:r>
          </a:p>
          <a:p>
            <a:pPr lvl="1"/>
            <a:r>
              <a:rPr lang="en-US"/>
              <a:t>SAP Fiori Apps Reference Library </a:t>
            </a:r>
          </a:p>
          <a:p>
            <a:pPr lvl="1"/>
            <a:r>
              <a:rPr lang="en-US"/>
              <a:t>Fiori Launchpad</a:t>
            </a:r>
          </a:p>
          <a:p>
            <a:pPr lvl="1"/>
            <a:r>
              <a:rPr lang="en-US"/>
              <a:t>Fiori Launchpad Configurations</a:t>
            </a:r>
          </a:p>
          <a:p>
            <a:pPr lvl="1"/>
            <a:r>
              <a:rPr lang="en-US"/>
              <a:t>Consumption of ABAP CDS Views (part 2) – Design Studio</a:t>
            </a:r>
          </a:p>
        </p:txBody>
      </p:sp>
      <p:sp>
        <p:nvSpPr>
          <p:cNvPr id="2" name="Title 1">
            <a:extLst>
              <a:ext uri="{FF2B5EF4-FFF2-40B4-BE49-F238E27FC236}">
                <a16:creationId xmlns:a16="http://schemas.microsoft.com/office/drawing/2014/main" id="{B05AA4BC-8F4A-44E5-9292-F48ED9EAEEC1}"/>
              </a:ext>
            </a:extLst>
          </p:cNvPr>
          <p:cNvSpPr>
            <a:spLocks noGrp="1"/>
          </p:cNvSpPr>
          <p:nvPr>
            <p:ph type="title"/>
          </p:nvPr>
        </p:nvSpPr>
        <p:spPr/>
        <p:txBody>
          <a:bodyPr anchor="ctr">
            <a:normAutofit/>
          </a:bodyPr>
          <a:lstStyle/>
          <a:p>
            <a:pPr algn="l">
              <a:defRPr/>
            </a:pPr>
            <a:r>
              <a:rPr lang="en-US" sz="2800">
                <a:latin typeface="Verdana" panose="020B0604030504040204" pitchFamily="34" charset="0"/>
                <a:ea typeface="Verdana" panose="020B0604030504040204" pitchFamily="34" charset="0"/>
              </a:rPr>
              <a:t>Agenda</a:t>
            </a:r>
          </a:p>
        </p:txBody>
      </p:sp>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Tree>
    <p:extLst>
      <p:ext uri="{BB962C8B-B14F-4D97-AF65-F5344CB8AC3E}">
        <p14:creationId xmlns:p14="http://schemas.microsoft.com/office/powerpoint/2010/main" val="3726420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43CDA-D4C9-471D-B5EF-A18F7353CD17}"/>
              </a:ext>
            </a:extLst>
          </p:cNvPr>
          <p:cNvSpPr>
            <a:spLocks noGrp="1"/>
          </p:cNvSpPr>
          <p:nvPr>
            <p:ph idx="1"/>
          </p:nvPr>
        </p:nvSpPr>
        <p:spPr/>
        <p:txBody>
          <a:bodyPr/>
          <a:lstStyle/>
          <a:p>
            <a:r>
              <a:rPr lang="en-US"/>
              <a:t>Launch Eclipse</a:t>
            </a:r>
          </a:p>
          <a:p>
            <a:pPr lvl="1"/>
            <a:r>
              <a:rPr lang="en-US"/>
              <a:t>Choose your </a:t>
            </a:r>
            <a:r>
              <a:rPr lang="en-US" i="1"/>
              <a:t>Workspace path</a:t>
            </a:r>
          </a:p>
          <a:p>
            <a:endParaRPr lang="en-US"/>
          </a:p>
          <a:p>
            <a:endParaRPr lang="en-US"/>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Installations</a:t>
            </a:r>
            <a:br>
              <a:rPr lang="en-US"/>
            </a:br>
            <a:r>
              <a:rPr lang="en-US" sz="1300"/>
              <a:t>ABAP Development Tools (ADT)</a:t>
            </a:r>
            <a:endParaRPr lang="en-US"/>
          </a:p>
        </p:txBody>
      </p:sp>
      <p:pic>
        <p:nvPicPr>
          <p:cNvPr id="1026" name="Picture 2" descr="eclipse">
            <a:extLst>
              <a:ext uri="{FF2B5EF4-FFF2-40B4-BE49-F238E27FC236}">
                <a16:creationId xmlns:a16="http://schemas.microsoft.com/office/drawing/2014/main" id="{3879C90C-9EC6-45DA-ADF4-B3E9FA6F4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944" y="2286000"/>
            <a:ext cx="5486400" cy="3093130"/>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heckmark with solid fill">
            <a:extLst>
              <a:ext uri="{FF2B5EF4-FFF2-40B4-BE49-F238E27FC236}">
                <a16:creationId xmlns:a16="http://schemas.microsoft.com/office/drawing/2014/main" id="{7D7650F9-2D3C-41F7-A1F1-6DC2D0FCDB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2249" y="4687330"/>
            <a:ext cx="129746" cy="129746"/>
          </a:xfrm>
          <a:prstGeom prst="rect">
            <a:avLst/>
          </a:prstGeom>
        </p:spPr>
      </p:pic>
    </p:spTree>
    <p:extLst>
      <p:ext uri="{BB962C8B-B14F-4D97-AF65-F5344CB8AC3E}">
        <p14:creationId xmlns:p14="http://schemas.microsoft.com/office/powerpoint/2010/main" val="3737268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40479BF8-1C11-46B2-9C7B-F676A3AFFDBD}"/>
              </a:ext>
            </a:extLst>
          </p:cNvPr>
          <p:cNvSpPr>
            <a:spLocks noGrp="1"/>
          </p:cNvSpPr>
          <p:nvPr>
            <p:ph idx="1"/>
          </p:nvPr>
        </p:nvSpPr>
        <p:spPr/>
        <p:txBody>
          <a:bodyPr/>
          <a:lstStyle/>
          <a:p>
            <a:r>
              <a:rPr lang="en-US"/>
              <a:t>Launch Eclipse</a:t>
            </a:r>
          </a:p>
          <a:p>
            <a:pPr lvl="1"/>
            <a:r>
              <a:rPr lang="en-US"/>
              <a:t>Close all </a:t>
            </a:r>
            <a:r>
              <a:rPr lang="en-US" i="1"/>
              <a:t>Welcome pages</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Installations</a:t>
            </a:r>
            <a:br>
              <a:rPr lang="en-US"/>
            </a:br>
            <a:r>
              <a:rPr lang="en-US" sz="1300"/>
              <a:t>ABAP Development Tools (ADT)</a:t>
            </a:r>
            <a:endParaRPr lang="en-US"/>
          </a:p>
        </p:txBody>
      </p:sp>
      <p:pic>
        <p:nvPicPr>
          <p:cNvPr id="3074" name="Picture 2" descr="eclipse">
            <a:extLst>
              <a:ext uri="{FF2B5EF4-FFF2-40B4-BE49-F238E27FC236}">
                <a16:creationId xmlns:a16="http://schemas.microsoft.com/office/drawing/2014/main" id="{8136C400-EE2E-41AB-9130-AC179586C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744" y="2300287"/>
            <a:ext cx="5486400" cy="28903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clipse">
            <a:extLst>
              <a:ext uri="{FF2B5EF4-FFF2-40B4-BE49-F238E27FC236}">
                <a16:creationId xmlns:a16="http://schemas.microsoft.com/office/drawing/2014/main" id="{464C65F6-D3B7-460D-890A-3F490FDD4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856" y="2285999"/>
            <a:ext cx="5486400" cy="291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963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1EF76307-48E8-4AA1-B297-2C0F160D7C70}"/>
              </a:ext>
            </a:extLst>
          </p:cNvPr>
          <p:cNvSpPr>
            <a:spLocks noGrp="1"/>
          </p:cNvSpPr>
          <p:nvPr>
            <p:ph idx="1"/>
          </p:nvPr>
        </p:nvSpPr>
        <p:spPr/>
        <p:txBody>
          <a:bodyPr/>
          <a:lstStyle/>
          <a:p>
            <a:r>
              <a:rPr lang="en-US"/>
              <a:t>Install ABAP plug-ins</a:t>
            </a:r>
          </a:p>
          <a:p>
            <a:pPr lvl="1"/>
            <a:r>
              <a:rPr lang="en-US"/>
              <a:t>Select </a:t>
            </a:r>
            <a:r>
              <a:rPr lang="en-US" i="1"/>
              <a:t>Help</a:t>
            </a:r>
            <a:r>
              <a:rPr lang="en-US"/>
              <a:t> &gt; </a:t>
            </a:r>
            <a:r>
              <a:rPr lang="en-US" i="1"/>
              <a:t>Install New Software</a:t>
            </a:r>
            <a:endParaRPr lang="en-US"/>
          </a:p>
          <a:p>
            <a:endParaRPr lang="en-US"/>
          </a:p>
          <a:p>
            <a:endParaRPr lang="en-US"/>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Installations</a:t>
            </a:r>
            <a:br>
              <a:rPr lang="en-US"/>
            </a:br>
            <a:r>
              <a:rPr lang="en-US" sz="1300"/>
              <a:t>ABAP Development Tools (ADT)</a:t>
            </a:r>
            <a:endParaRPr lang="en-US"/>
          </a:p>
        </p:txBody>
      </p:sp>
      <p:pic>
        <p:nvPicPr>
          <p:cNvPr id="4098" name="Picture 2" descr="eclipse">
            <a:extLst>
              <a:ext uri="{FF2B5EF4-FFF2-40B4-BE49-F238E27FC236}">
                <a16:creationId xmlns:a16="http://schemas.microsoft.com/office/drawing/2014/main" id="{C2BD82DB-3A6D-46C3-A0CF-30798968A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944" y="2286000"/>
            <a:ext cx="5486400" cy="354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70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18553D0E-32E1-4753-B0C5-19FD60088967}"/>
              </a:ext>
            </a:extLst>
          </p:cNvPr>
          <p:cNvSpPr>
            <a:spLocks noGrp="1"/>
          </p:cNvSpPr>
          <p:nvPr>
            <p:ph idx="1"/>
          </p:nvPr>
        </p:nvSpPr>
        <p:spPr/>
        <p:txBody>
          <a:bodyPr/>
          <a:lstStyle/>
          <a:p>
            <a:r>
              <a:rPr lang="en-US"/>
              <a:t>Install ABAP plug-ins</a:t>
            </a:r>
          </a:p>
          <a:p>
            <a:pPr lvl="1"/>
            <a:r>
              <a:rPr lang="en-US"/>
              <a:t>Click </a:t>
            </a:r>
            <a:r>
              <a:rPr lang="en-US" i="1"/>
              <a:t>Add</a:t>
            </a:r>
          </a:p>
          <a:p>
            <a:pPr lvl="1"/>
            <a:r>
              <a:rPr lang="en-US"/>
              <a:t>Enter the latest ADT URL</a:t>
            </a:r>
            <a:br>
              <a:rPr lang="en-US"/>
            </a:br>
            <a:r>
              <a:rPr lang="en-US" i="1">
                <a:hlinkClick r:id="rId3"/>
              </a:rPr>
              <a:t>https://tools.hana.ondemand.com/latest</a:t>
            </a:r>
            <a:endParaRPr lang="en-US" i="1"/>
          </a:p>
          <a:p>
            <a:pPr lvl="1"/>
            <a:r>
              <a:rPr lang="en-US"/>
              <a:t>Choose </a:t>
            </a:r>
            <a:r>
              <a:rPr lang="en-US" i="1"/>
              <a:t>ABAP Development Tools</a:t>
            </a:r>
          </a:p>
          <a:p>
            <a:pPr lvl="1"/>
            <a:r>
              <a:rPr lang="en-US"/>
              <a:t>Click </a:t>
            </a:r>
            <a:r>
              <a:rPr lang="en-US" i="1"/>
              <a:t>Next</a:t>
            </a:r>
          </a:p>
          <a:p>
            <a:pPr lvl="1"/>
            <a:r>
              <a:rPr lang="en-US"/>
              <a:t>Choose </a:t>
            </a:r>
            <a:r>
              <a:rPr lang="en-US" i="1"/>
              <a:t>I accept the term …</a:t>
            </a:r>
          </a:p>
          <a:p>
            <a:pPr lvl="1"/>
            <a:r>
              <a:rPr lang="en-US"/>
              <a:t>Click </a:t>
            </a:r>
            <a:r>
              <a:rPr lang="en-US" i="1"/>
              <a:t>Finish</a:t>
            </a:r>
          </a:p>
          <a:p>
            <a:pPr lvl="1"/>
            <a:r>
              <a:rPr lang="en-US"/>
              <a:t>If popup appear, click </a:t>
            </a:r>
            <a:r>
              <a:rPr lang="en-US" i="1"/>
              <a:t>Install anyway</a:t>
            </a:r>
            <a:endParaRPr lang="en-US"/>
          </a:p>
          <a:p>
            <a:pPr lvl="1"/>
            <a:r>
              <a:rPr lang="en-US"/>
              <a:t>Click </a:t>
            </a:r>
            <a:r>
              <a:rPr lang="en-US" i="1"/>
              <a:t>Restart Now</a:t>
            </a:r>
          </a:p>
          <a:p>
            <a:pPr lvl="1"/>
            <a:endParaRPr lang="en-US"/>
          </a:p>
          <a:p>
            <a:pPr lvl="1"/>
            <a:endParaRPr lang="en-US"/>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Installations</a:t>
            </a:r>
            <a:br>
              <a:rPr lang="en-US"/>
            </a:br>
            <a:r>
              <a:rPr lang="en-US" sz="1300"/>
              <a:t>ABAP Development Tools (ADT)</a:t>
            </a:r>
            <a:endParaRPr lang="en-US"/>
          </a:p>
        </p:txBody>
      </p:sp>
      <p:pic>
        <p:nvPicPr>
          <p:cNvPr id="5124" name="Picture 4" descr="eclipse">
            <a:extLst>
              <a:ext uri="{FF2B5EF4-FFF2-40B4-BE49-F238E27FC236}">
                <a16:creationId xmlns:a16="http://schemas.microsoft.com/office/drawing/2014/main" id="{D354F95F-5F6B-47F2-A9CA-E25A9B11D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144" y="1627341"/>
            <a:ext cx="5486400" cy="44559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EAA8643-38EB-4EF2-98C5-EAD9D2516F44}"/>
              </a:ext>
            </a:extLst>
          </p:cNvPr>
          <p:cNvPicPr>
            <a:picLocks noChangeAspect="1"/>
          </p:cNvPicPr>
          <p:nvPr/>
        </p:nvPicPr>
        <p:blipFill>
          <a:blip r:embed="rId5"/>
          <a:stretch>
            <a:fillRect/>
          </a:stretch>
        </p:blipFill>
        <p:spPr>
          <a:xfrm>
            <a:off x="1256195" y="4438565"/>
            <a:ext cx="4838949" cy="1644735"/>
          </a:xfrm>
          <a:prstGeom prst="rect">
            <a:avLst/>
          </a:prstGeom>
        </p:spPr>
      </p:pic>
    </p:spTree>
    <p:extLst>
      <p:ext uri="{BB962C8B-B14F-4D97-AF65-F5344CB8AC3E}">
        <p14:creationId xmlns:p14="http://schemas.microsoft.com/office/powerpoint/2010/main" val="1516856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695ED820-A49E-47DD-99E9-9511EC3EC7C5}"/>
              </a:ext>
            </a:extLst>
          </p:cNvPr>
          <p:cNvSpPr>
            <a:spLocks noGrp="1"/>
          </p:cNvSpPr>
          <p:nvPr>
            <p:ph idx="1"/>
          </p:nvPr>
        </p:nvSpPr>
        <p:spPr/>
        <p:txBody>
          <a:bodyPr/>
          <a:lstStyle/>
          <a:p>
            <a:r>
              <a:rPr lang="en-US"/>
              <a:t>ABAP Perspective</a:t>
            </a:r>
          </a:p>
          <a:p>
            <a:pPr lvl="1"/>
            <a:r>
              <a:rPr lang="en-US"/>
              <a:t>Select </a:t>
            </a:r>
            <a:r>
              <a:rPr lang="en-US" i="1"/>
              <a:t>Open Perspective &gt; ABAP &gt; Open</a:t>
            </a:r>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Installations</a:t>
            </a:r>
            <a:br>
              <a:rPr lang="en-US"/>
            </a:br>
            <a:r>
              <a:rPr lang="en-US" sz="1300"/>
              <a:t>ABAP Development Tools (ADT)</a:t>
            </a:r>
            <a:endParaRPr lang="en-US"/>
          </a:p>
        </p:txBody>
      </p:sp>
      <p:pic>
        <p:nvPicPr>
          <p:cNvPr id="3" name="Picture 2">
            <a:extLst>
              <a:ext uri="{FF2B5EF4-FFF2-40B4-BE49-F238E27FC236}">
                <a16:creationId xmlns:a16="http://schemas.microsoft.com/office/drawing/2014/main" id="{253A6D75-02A9-4C22-91BB-54F87F4BDD63}"/>
              </a:ext>
            </a:extLst>
          </p:cNvPr>
          <p:cNvPicPr>
            <a:picLocks noChangeAspect="1"/>
          </p:cNvPicPr>
          <p:nvPr/>
        </p:nvPicPr>
        <p:blipFill>
          <a:blip r:embed="rId3"/>
          <a:stretch>
            <a:fillRect/>
          </a:stretch>
        </p:blipFill>
        <p:spPr>
          <a:xfrm>
            <a:off x="838200" y="1990700"/>
            <a:ext cx="5486400" cy="4142122"/>
          </a:xfrm>
          <a:prstGeom prst="rect">
            <a:avLst/>
          </a:prstGeom>
        </p:spPr>
      </p:pic>
      <p:pic>
        <p:nvPicPr>
          <p:cNvPr id="6" name="Picture 5">
            <a:extLst>
              <a:ext uri="{FF2B5EF4-FFF2-40B4-BE49-F238E27FC236}">
                <a16:creationId xmlns:a16="http://schemas.microsoft.com/office/drawing/2014/main" id="{364B2EB1-BF02-4652-81F6-BA2598B1F089}"/>
              </a:ext>
            </a:extLst>
          </p:cNvPr>
          <p:cNvPicPr>
            <a:picLocks noChangeAspect="1"/>
          </p:cNvPicPr>
          <p:nvPr/>
        </p:nvPicPr>
        <p:blipFill>
          <a:blip r:embed="rId4"/>
          <a:stretch>
            <a:fillRect/>
          </a:stretch>
        </p:blipFill>
        <p:spPr>
          <a:xfrm>
            <a:off x="7114713" y="2791696"/>
            <a:ext cx="2429000" cy="1270065"/>
          </a:xfrm>
          <a:prstGeom prst="rect">
            <a:avLst/>
          </a:prstGeom>
        </p:spPr>
      </p:pic>
    </p:spTree>
    <p:extLst>
      <p:ext uri="{BB962C8B-B14F-4D97-AF65-F5344CB8AC3E}">
        <p14:creationId xmlns:p14="http://schemas.microsoft.com/office/powerpoint/2010/main" val="4284113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14B05C5B-2197-45C4-ACB0-B942943DAA91}"/>
              </a:ext>
            </a:extLst>
          </p:cNvPr>
          <p:cNvSpPr>
            <a:spLocks noGrp="1"/>
          </p:cNvSpPr>
          <p:nvPr>
            <p:ph idx="1"/>
          </p:nvPr>
        </p:nvSpPr>
        <p:spPr/>
        <p:txBody>
          <a:bodyPr/>
          <a:lstStyle/>
          <a:p>
            <a:r>
              <a:rPr lang="en-US"/>
              <a:t>Create ABAP Project</a:t>
            </a:r>
          </a:p>
          <a:p>
            <a:pPr lvl="1"/>
            <a:r>
              <a:rPr lang="en-US"/>
              <a:t>Select </a:t>
            </a:r>
            <a:r>
              <a:rPr lang="en-US" i="1"/>
              <a:t>File</a:t>
            </a:r>
            <a:r>
              <a:rPr lang="en-US"/>
              <a:t> &gt; </a:t>
            </a:r>
            <a:r>
              <a:rPr lang="en-US" i="1"/>
              <a:t>New</a:t>
            </a:r>
            <a:r>
              <a:rPr lang="en-US"/>
              <a:t> &gt; </a:t>
            </a:r>
            <a:r>
              <a:rPr lang="en-US" i="1"/>
              <a:t>ABAP Project</a:t>
            </a:r>
            <a:endParaRPr lang="en-US"/>
          </a:p>
          <a:p>
            <a:pPr lvl="1"/>
            <a:r>
              <a:rPr lang="en-US"/>
              <a:t>Choose the system in the list</a:t>
            </a:r>
          </a:p>
          <a:p>
            <a:pPr lvl="1"/>
            <a:r>
              <a:rPr lang="en-US"/>
              <a:t>Click </a:t>
            </a:r>
            <a:r>
              <a:rPr lang="en-US" i="1"/>
              <a:t>Next</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ABAP Project</a:t>
            </a:r>
            <a:br>
              <a:rPr lang="en-US"/>
            </a:br>
            <a:r>
              <a:rPr lang="en-US" sz="1300"/>
              <a:t>ABAP Development Tools (ADT)</a:t>
            </a:r>
            <a:endParaRPr lang="en-US"/>
          </a:p>
        </p:txBody>
      </p:sp>
      <p:pic>
        <p:nvPicPr>
          <p:cNvPr id="6146" name="Picture 2">
            <a:extLst>
              <a:ext uri="{FF2B5EF4-FFF2-40B4-BE49-F238E27FC236}">
                <a16:creationId xmlns:a16="http://schemas.microsoft.com/office/drawing/2014/main" id="{1B893DE4-8AA7-4776-A8AF-EBD5BCEE7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144" y="1484246"/>
            <a:ext cx="5486400" cy="21279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E336349-97AB-4636-B4AB-01E43B6AF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4851" y="3136333"/>
            <a:ext cx="5486400" cy="258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88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3144E345-E2A4-440E-BAA7-44984A5234D6}"/>
              </a:ext>
            </a:extLst>
          </p:cNvPr>
          <p:cNvSpPr>
            <a:spLocks noGrp="1"/>
          </p:cNvSpPr>
          <p:nvPr>
            <p:ph idx="1"/>
          </p:nvPr>
        </p:nvSpPr>
        <p:spPr/>
        <p:txBody>
          <a:bodyPr/>
          <a:lstStyle/>
          <a:p>
            <a:r>
              <a:rPr lang="en-US"/>
              <a:t>Create ABAP Project</a:t>
            </a:r>
          </a:p>
          <a:p>
            <a:pPr lvl="1"/>
            <a:r>
              <a:rPr lang="en-US"/>
              <a:t>Click “Next” </a:t>
            </a:r>
          </a:p>
          <a:p>
            <a:pPr lvl="1"/>
            <a:r>
              <a:rPr lang="en-US"/>
              <a:t>Enter</a:t>
            </a:r>
          </a:p>
          <a:p>
            <a:pPr lvl="2"/>
            <a:r>
              <a:rPr lang="en-US"/>
              <a:t>SAP Client</a:t>
            </a:r>
          </a:p>
          <a:p>
            <a:pPr lvl="2"/>
            <a:r>
              <a:rPr lang="en-US"/>
              <a:t>User</a:t>
            </a:r>
          </a:p>
          <a:p>
            <a:pPr lvl="2"/>
            <a:r>
              <a:rPr lang="en-US"/>
              <a:t>Password</a:t>
            </a:r>
          </a:p>
          <a:p>
            <a:pPr lvl="1"/>
            <a:r>
              <a:rPr lang="en-US"/>
              <a:t>Click “Finish”</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ABAP Project</a:t>
            </a:r>
            <a:br>
              <a:rPr lang="en-US"/>
            </a:br>
            <a:r>
              <a:rPr lang="en-US" sz="1300"/>
              <a:t>ABAP Development Tools (ADT)</a:t>
            </a:r>
            <a:endParaRPr lang="en-US"/>
          </a:p>
        </p:txBody>
      </p:sp>
      <p:pic>
        <p:nvPicPr>
          <p:cNvPr id="7170" name="Picture 2">
            <a:extLst>
              <a:ext uri="{FF2B5EF4-FFF2-40B4-BE49-F238E27FC236}">
                <a16:creationId xmlns:a16="http://schemas.microsoft.com/office/drawing/2014/main" id="{74746DD8-42BB-404C-8FB4-578727DF9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144" y="1310544"/>
            <a:ext cx="5486400" cy="35741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5593A4D-A2DE-4D14-9878-BB238FF66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393606"/>
            <a:ext cx="5486400" cy="2695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813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33F07F62-2D3A-431D-937A-BCEF901B7155}"/>
              </a:ext>
            </a:extLst>
          </p:cNvPr>
          <p:cNvSpPr>
            <a:spLocks noGrp="1"/>
          </p:cNvSpPr>
          <p:nvPr>
            <p:ph idx="1"/>
          </p:nvPr>
        </p:nvSpPr>
        <p:spPr/>
        <p:txBody>
          <a:bodyPr/>
          <a:lstStyle/>
          <a:p>
            <a:r>
              <a:rPr lang="en-US"/>
              <a:t>Useful Keyboard Shortcuts for productive works</a:t>
            </a:r>
          </a:p>
          <a:p>
            <a:pPr lvl="1"/>
            <a:r>
              <a:rPr lang="en-US"/>
              <a:t>Ctrl + N 		New	</a:t>
            </a:r>
          </a:p>
          <a:p>
            <a:pPr lvl="1"/>
            <a:r>
              <a:rPr lang="en-US"/>
              <a:t>Ctrl + F2 		Check ABAP Development Object</a:t>
            </a:r>
          </a:p>
          <a:p>
            <a:pPr lvl="1"/>
            <a:r>
              <a:rPr lang="en-US"/>
              <a:t>Ctrl + F3 		Activate	</a:t>
            </a:r>
          </a:p>
          <a:p>
            <a:pPr lvl="1"/>
            <a:r>
              <a:rPr lang="en-US"/>
              <a:t>Ctrl + Shift + A	Open ABAP Development Object</a:t>
            </a:r>
          </a:p>
          <a:p>
            <a:pPr lvl="1"/>
            <a:r>
              <a:rPr lang="en-US"/>
              <a:t>Alt + F8		Run ABAP Development Object in SAP GUI</a:t>
            </a:r>
          </a:p>
          <a:p>
            <a:pPr lvl="1"/>
            <a:r>
              <a:rPr lang="en-US"/>
              <a:t>Ctrl + 6		Open SAP GUI</a:t>
            </a:r>
          </a:p>
          <a:p>
            <a:pPr lvl="1"/>
            <a:r>
              <a:rPr lang="en-US"/>
              <a:t>Ctrl + Space	Content Asset ***</a:t>
            </a:r>
          </a:p>
          <a:p>
            <a:pPr lvl="1"/>
            <a:r>
              <a:rPr lang="en-US"/>
              <a:t>Ctrl + Alt + ↓	Duplicate line</a:t>
            </a:r>
          </a:p>
          <a:p>
            <a:pPr lvl="1"/>
            <a:r>
              <a:rPr lang="en-US"/>
              <a:t>Alt + Shift + A	Toggle Block Selection</a:t>
            </a:r>
          </a:p>
          <a:p>
            <a:pPr lvl="1"/>
            <a:r>
              <a:rPr lang="en-US"/>
              <a:t>Ctrl + 7		Toggle Comment</a:t>
            </a:r>
          </a:p>
          <a:p>
            <a:pPr lvl="1"/>
            <a:r>
              <a:rPr lang="en-US"/>
              <a:t>Ctrl + 1		Quick Fix</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Shortcuts</a:t>
            </a:r>
            <a:br>
              <a:rPr lang="en-US"/>
            </a:br>
            <a:r>
              <a:rPr lang="en-US" sz="1300"/>
              <a:t>ABAP Development Tools (ADT)</a:t>
            </a:r>
            <a:endParaRPr lang="en-US"/>
          </a:p>
        </p:txBody>
      </p:sp>
      <p:pic>
        <p:nvPicPr>
          <p:cNvPr id="7" name="Picture 6">
            <a:extLst>
              <a:ext uri="{FF2B5EF4-FFF2-40B4-BE49-F238E27FC236}">
                <a16:creationId xmlns:a16="http://schemas.microsoft.com/office/drawing/2014/main" id="{76084A13-65D9-4657-9EB5-1220564F84D2}"/>
              </a:ext>
            </a:extLst>
          </p:cNvPr>
          <p:cNvPicPr>
            <a:picLocks noChangeAspect="1"/>
          </p:cNvPicPr>
          <p:nvPr/>
        </p:nvPicPr>
        <p:blipFill>
          <a:blip r:embed="rId3"/>
          <a:stretch>
            <a:fillRect/>
          </a:stretch>
        </p:blipFill>
        <p:spPr>
          <a:xfrm>
            <a:off x="1297866" y="1615439"/>
            <a:ext cx="279414" cy="279414"/>
          </a:xfrm>
          <a:prstGeom prst="rect">
            <a:avLst/>
          </a:prstGeom>
        </p:spPr>
      </p:pic>
      <p:pic>
        <p:nvPicPr>
          <p:cNvPr id="11" name="Picture 10">
            <a:extLst>
              <a:ext uri="{FF2B5EF4-FFF2-40B4-BE49-F238E27FC236}">
                <a16:creationId xmlns:a16="http://schemas.microsoft.com/office/drawing/2014/main" id="{1F8A9BB5-382B-4B92-BAD6-26A313061581}"/>
              </a:ext>
            </a:extLst>
          </p:cNvPr>
          <p:cNvPicPr>
            <a:picLocks noChangeAspect="1"/>
          </p:cNvPicPr>
          <p:nvPr/>
        </p:nvPicPr>
        <p:blipFill>
          <a:blip r:embed="rId4"/>
          <a:stretch>
            <a:fillRect/>
          </a:stretch>
        </p:blipFill>
        <p:spPr>
          <a:xfrm>
            <a:off x="1297866" y="1909955"/>
            <a:ext cx="279414" cy="279414"/>
          </a:xfrm>
          <a:prstGeom prst="rect">
            <a:avLst/>
          </a:prstGeom>
        </p:spPr>
      </p:pic>
      <p:pic>
        <p:nvPicPr>
          <p:cNvPr id="13" name="Picture 12">
            <a:extLst>
              <a:ext uri="{FF2B5EF4-FFF2-40B4-BE49-F238E27FC236}">
                <a16:creationId xmlns:a16="http://schemas.microsoft.com/office/drawing/2014/main" id="{02425FE4-59EE-46EE-A101-83610FF3A8A2}"/>
              </a:ext>
            </a:extLst>
          </p:cNvPr>
          <p:cNvPicPr>
            <a:picLocks noChangeAspect="1"/>
          </p:cNvPicPr>
          <p:nvPr/>
        </p:nvPicPr>
        <p:blipFill>
          <a:blip r:embed="rId5"/>
          <a:stretch>
            <a:fillRect/>
          </a:stretch>
        </p:blipFill>
        <p:spPr>
          <a:xfrm>
            <a:off x="1297866" y="2204755"/>
            <a:ext cx="279414" cy="279414"/>
          </a:xfrm>
          <a:prstGeom prst="rect">
            <a:avLst/>
          </a:prstGeom>
        </p:spPr>
      </p:pic>
      <p:pic>
        <p:nvPicPr>
          <p:cNvPr id="15" name="Picture 14">
            <a:extLst>
              <a:ext uri="{FF2B5EF4-FFF2-40B4-BE49-F238E27FC236}">
                <a16:creationId xmlns:a16="http://schemas.microsoft.com/office/drawing/2014/main" id="{FAFFD713-D7C2-47A9-B70F-F3592051983C}"/>
              </a:ext>
            </a:extLst>
          </p:cNvPr>
          <p:cNvPicPr>
            <a:picLocks noChangeAspect="1"/>
          </p:cNvPicPr>
          <p:nvPr/>
        </p:nvPicPr>
        <p:blipFill>
          <a:blip r:embed="rId6"/>
          <a:stretch>
            <a:fillRect/>
          </a:stretch>
        </p:blipFill>
        <p:spPr>
          <a:xfrm>
            <a:off x="1297866" y="2495037"/>
            <a:ext cx="279414" cy="279414"/>
          </a:xfrm>
          <a:prstGeom prst="rect">
            <a:avLst/>
          </a:prstGeom>
        </p:spPr>
      </p:pic>
      <p:pic>
        <p:nvPicPr>
          <p:cNvPr id="19" name="Picture 18">
            <a:extLst>
              <a:ext uri="{FF2B5EF4-FFF2-40B4-BE49-F238E27FC236}">
                <a16:creationId xmlns:a16="http://schemas.microsoft.com/office/drawing/2014/main" id="{CEBCE608-C04D-4930-8780-4A8EF387703D}"/>
              </a:ext>
            </a:extLst>
          </p:cNvPr>
          <p:cNvPicPr>
            <a:picLocks noChangeAspect="1"/>
          </p:cNvPicPr>
          <p:nvPr/>
        </p:nvPicPr>
        <p:blipFill>
          <a:blip r:embed="rId7"/>
          <a:stretch>
            <a:fillRect/>
          </a:stretch>
        </p:blipFill>
        <p:spPr>
          <a:xfrm>
            <a:off x="1297866" y="2785319"/>
            <a:ext cx="279414" cy="279414"/>
          </a:xfrm>
          <a:prstGeom prst="rect">
            <a:avLst/>
          </a:prstGeom>
        </p:spPr>
      </p:pic>
      <p:pic>
        <p:nvPicPr>
          <p:cNvPr id="21" name="Picture 20">
            <a:extLst>
              <a:ext uri="{FF2B5EF4-FFF2-40B4-BE49-F238E27FC236}">
                <a16:creationId xmlns:a16="http://schemas.microsoft.com/office/drawing/2014/main" id="{1BE1213F-02F7-45E6-8241-7EBE2E148039}"/>
              </a:ext>
            </a:extLst>
          </p:cNvPr>
          <p:cNvPicPr>
            <a:picLocks noChangeAspect="1"/>
          </p:cNvPicPr>
          <p:nvPr/>
        </p:nvPicPr>
        <p:blipFill>
          <a:blip r:embed="rId8"/>
          <a:stretch>
            <a:fillRect/>
          </a:stretch>
        </p:blipFill>
        <p:spPr>
          <a:xfrm>
            <a:off x="1297866" y="3075601"/>
            <a:ext cx="279414" cy="279414"/>
          </a:xfrm>
          <a:prstGeom prst="rect">
            <a:avLst/>
          </a:prstGeom>
        </p:spPr>
      </p:pic>
    </p:spTree>
    <p:extLst>
      <p:ext uri="{BB962C8B-B14F-4D97-AF65-F5344CB8AC3E}">
        <p14:creationId xmlns:p14="http://schemas.microsoft.com/office/powerpoint/2010/main" val="2508334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5E4F09-52C6-4804-80AB-03797D8A4555}"/>
              </a:ext>
            </a:extLst>
          </p:cNvPr>
          <p:cNvPicPr>
            <a:picLocks noChangeAspect="1"/>
          </p:cNvPicPr>
          <p:nvPr/>
        </p:nvPicPr>
        <p:blipFill>
          <a:blip r:embed="rId3"/>
          <a:stretch>
            <a:fillRect/>
          </a:stretch>
        </p:blipFill>
        <p:spPr>
          <a:xfrm>
            <a:off x="5540829" y="2417499"/>
            <a:ext cx="5943600" cy="3671181"/>
          </a:xfrm>
          <a:prstGeom prst="rect">
            <a:avLst/>
          </a:prstGeom>
        </p:spPr>
      </p:pic>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B0506684-A2B1-478E-87AB-13893E49E626}"/>
              </a:ext>
            </a:extLst>
          </p:cNvPr>
          <p:cNvSpPr>
            <a:spLocks noGrp="1"/>
          </p:cNvSpPr>
          <p:nvPr>
            <p:ph idx="1"/>
          </p:nvPr>
        </p:nvSpPr>
        <p:spPr/>
        <p:txBody>
          <a:bodyPr/>
          <a:lstStyle/>
          <a:p>
            <a:r>
              <a:rPr lang="en-US"/>
              <a:t>Open SAP GUI (Ctrl + 6)</a:t>
            </a:r>
          </a:p>
          <a:p>
            <a:pPr lvl="1"/>
            <a:r>
              <a:rPr lang="en-US"/>
              <a:t>Recommend to uncheck “Navigation to editor in Eclipse for supported development objects”</a:t>
            </a:r>
          </a:p>
          <a:p>
            <a:pPr lvl="1"/>
            <a:r>
              <a:rPr lang="en-US"/>
              <a:t>You will be able to coding/debugging in traditional ways.</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Shortcuts</a:t>
            </a:r>
            <a:br>
              <a:rPr lang="en-US"/>
            </a:br>
            <a:r>
              <a:rPr lang="en-US" sz="1300"/>
              <a:t>ABAP Development Tools (ADT)</a:t>
            </a:r>
            <a:endParaRPr lang="en-US"/>
          </a:p>
        </p:txBody>
      </p:sp>
      <p:pic>
        <p:nvPicPr>
          <p:cNvPr id="8" name="Picture 7">
            <a:extLst>
              <a:ext uri="{FF2B5EF4-FFF2-40B4-BE49-F238E27FC236}">
                <a16:creationId xmlns:a16="http://schemas.microsoft.com/office/drawing/2014/main" id="{B61731E9-18CD-41F0-85AE-B2F0376561CD}"/>
              </a:ext>
            </a:extLst>
          </p:cNvPr>
          <p:cNvPicPr>
            <a:picLocks noChangeAspect="1"/>
          </p:cNvPicPr>
          <p:nvPr/>
        </p:nvPicPr>
        <p:blipFill>
          <a:blip r:embed="rId4"/>
          <a:stretch>
            <a:fillRect/>
          </a:stretch>
        </p:blipFill>
        <p:spPr>
          <a:xfrm>
            <a:off x="1415267" y="2769282"/>
            <a:ext cx="3871794" cy="2075921"/>
          </a:xfrm>
          <a:prstGeom prst="rect">
            <a:avLst/>
          </a:prstGeom>
        </p:spPr>
      </p:pic>
    </p:spTree>
    <p:extLst>
      <p:ext uri="{BB962C8B-B14F-4D97-AF65-F5344CB8AC3E}">
        <p14:creationId xmlns:p14="http://schemas.microsoft.com/office/powerpoint/2010/main" val="3457553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EA527750-0F29-4604-8346-CC0183D5E180}"/>
              </a:ext>
            </a:extLst>
          </p:cNvPr>
          <p:cNvSpPr>
            <a:spLocks noGrp="1"/>
          </p:cNvSpPr>
          <p:nvPr>
            <p:ph idx="1"/>
          </p:nvPr>
        </p:nvSpPr>
        <p:spPr/>
        <p:txBody>
          <a:bodyPr/>
          <a:lstStyle/>
          <a:p>
            <a:r>
              <a:rPr lang="en-US"/>
              <a:t>Test your query with SQL Console</a:t>
            </a:r>
          </a:p>
          <a:p>
            <a:pPr lvl="1"/>
            <a:r>
              <a:rPr lang="en-US"/>
              <a:t>Right click at ABAP project (test client) &gt; </a:t>
            </a:r>
            <a:r>
              <a:rPr lang="en-US" i="1"/>
              <a:t>SQL Console</a:t>
            </a:r>
          </a:p>
          <a:p>
            <a:pPr lvl="1"/>
            <a:r>
              <a:rPr lang="en-US"/>
              <a:t>Write the SQL SELECT statement</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SQL Console</a:t>
            </a:r>
            <a:br>
              <a:rPr lang="en-US"/>
            </a:br>
            <a:r>
              <a:rPr lang="en-US" sz="1300"/>
              <a:t>ABAP Development Tools (ADT)</a:t>
            </a:r>
            <a:endParaRPr lang="en-US"/>
          </a:p>
        </p:txBody>
      </p:sp>
      <p:pic>
        <p:nvPicPr>
          <p:cNvPr id="8194" name="Picture 2">
            <a:extLst>
              <a:ext uri="{FF2B5EF4-FFF2-40B4-BE49-F238E27FC236}">
                <a16:creationId xmlns:a16="http://schemas.microsoft.com/office/drawing/2014/main" id="{DF63B224-6F34-47B8-90B9-7C0AEF2B3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035" y="2750483"/>
            <a:ext cx="5750855" cy="258077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FBC6D27E-943F-4418-B1D1-55AA7EAEB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692" y="2750483"/>
            <a:ext cx="4104851" cy="308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78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6E8674-3B9B-47F3-8EE9-E42EE449F468}"/>
              </a:ext>
            </a:extLst>
          </p:cNvPr>
          <p:cNvSpPr>
            <a:spLocks noGrp="1"/>
          </p:cNvSpPr>
          <p:nvPr>
            <p:ph idx="1"/>
          </p:nvPr>
        </p:nvSpPr>
        <p:spPr/>
        <p:txBody>
          <a:bodyPr/>
          <a:lstStyle/>
          <a:p>
            <a:r>
              <a:rPr lang="en-US"/>
              <a:t>Day 3</a:t>
            </a:r>
          </a:p>
          <a:p>
            <a:pPr lvl="1"/>
            <a:r>
              <a:rPr lang="en-US"/>
              <a:t>Consumption of ABAP CDS Views (part 3) – OData Services</a:t>
            </a:r>
          </a:p>
          <a:p>
            <a:pPr lvl="1"/>
            <a:r>
              <a:rPr lang="en-US"/>
              <a:t>Consumption of ABAP CDS Views (part 4) – Manage KPIs and Reports</a:t>
            </a:r>
          </a:p>
          <a:p>
            <a:pPr lvl="1"/>
            <a:r>
              <a:rPr lang="en-US"/>
              <a:t>Virtual Elements for ABAP CDS Views</a:t>
            </a:r>
          </a:p>
          <a:p>
            <a:endParaRPr lang="en-US"/>
          </a:p>
          <a:p>
            <a:endParaRPr lang="en-US"/>
          </a:p>
          <a:p>
            <a:endParaRPr lang="en-US"/>
          </a:p>
          <a:p>
            <a:endParaRPr lang="en-US"/>
          </a:p>
        </p:txBody>
      </p:sp>
      <p:sp>
        <p:nvSpPr>
          <p:cNvPr id="2" name="Title 1">
            <a:extLst>
              <a:ext uri="{FF2B5EF4-FFF2-40B4-BE49-F238E27FC236}">
                <a16:creationId xmlns:a16="http://schemas.microsoft.com/office/drawing/2014/main" id="{B05AA4BC-8F4A-44E5-9292-F48ED9EAEEC1}"/>
              </a:ext>
            </a:extLst>
          </p:cNvPr>
          <p:cNvSpPr>
            <a:spLocks noGrp="1"/>
          </p:cNvSpPr>
          <p:nvPr>
            <p:ph type="title"/>
          </p:nvPr>
        </p:nvSpPr>
        <p:spPr/>
        <p:txBody>
          <a:bodyPr anchor="ctr">
            <a:normAutofit/>
          </a:bodyPr>
          <a:lstStyle/>
          <a:p>
            <a:pPr algn="l">
              <a:defRPr/>
            </a:pPr>
            <a:r>
              <a:rPr lang="en-US" sz="2800">
                <a:latin typeface="Verdana" panose="020B0604030504040204" pitchFamily="34" charset="0"/>
                <a:ea typeface="Verdana" panose="020B0604030504040204" pitchFamily="34" charset="0"/>
              </a:rPr>
              <a:t>Agenda</a:t>
            </a:r>
          </a:p>
        </p:txBody>
      </p:sp>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Tree>
    <p:extLst>
      <p:ext uri="{BB962C8B-B14F-4D97-AF65-F5344CB8AC3E}">
        <p14:creationId xmlns:p14="http://schemas.microsoft.com/office/powerpoint/2010/main" val="59976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3CE19968-3E07-4178-ADA8-63911D513098}"/>
              </a:ext>
            </a:extLst>
          </p:cNvPr>
          <p:cNvSpPr>
            <a:spLocks noGrp="1"/>
          </p:cNvSpPr>
          <p:nvPr>
            <p:ph idx="1"/>
          </p:nvPr>
        </p:nvSpPr>
        <p:spPr/>
        <p:txBody>
          <a:bodyPr/>
          <a:lstStyle/>
          <a:p>
            <a:r>
              <a:rPr lang="en-US"/>
              <a:t>Switch your theme</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Theme</a:t>
            </a:r>
            <a:br>
              <a:rPr lang="en-US"/>
            </a:br>
            <a:r>
              <a:rPr lang="en-US" sz="1300"/>
              <a:t>ABAP Development Tools (ADT)</a:t>
            </a:r>
            <a:endParaRPr lang="en-US"/>
          </a:p>
        </p:txBody>
      </p:sp>
      <p:pic>
        <p:nvPicPr>
          <p:cNvPr id="3" name="Picture 2">
            <a:extLst>
              <a:ext uri="{FF2B5EF4-FFF2-40B4-BE49-F238E27FC236}">
                <a16:creationId xmlns:a16="http://schemas.microsoft.com/office/drawing/2014/main" id="{3E999C57-6887-4B36-8731-E859B68A0263}"/>
              </a:ext>
            </a:extLst>
          </p:cNvPr>
          <p:cNvPicPr>
            <a:picLocks noChangeAspect="1"/>
          </p:cNvPicPr>
          <p:nvPr/>
        </p:nvPicPr>
        <p:blipFill>
          <a:blip r:embed="rId3"/>
          <a:stretch>
            <a:fillRect/>
          </a:stretch>
        </p:blipFill>
        <p:spPr>
          <a:xfrm>
            <a:off x="1928029" y="1700825"/>
            <a:ext cx="8335942" cy="4487247"/>
          </a:xfrm>
          <a:prstGeom prst="rect">
            <a:avLst/>
          </a:prstGeom>
        </p:spPr>
      </p:pic>
    </p:spTree>
    <p:extLst>
      <p:ext uri="{BB962C8B-B14F-4D97-AF65-F5344CB8AC3E}">
        <p14:creationId xmlns:p14="http://schemas.microsoft.com/office/powerpoint/2010/main" val="2472057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82107B-FC2D-4905-A29E-7E956B2CE5CD}"/>
              </a:ext>
            </a:extLst>
          </p:cNvPr>
          <p:cNvSpPr>
            <a:spLocks noChangeArrowheads="1"/>
          </p:cNvSpPr>
          <p:nvPr/>
        </p:nvSpPr>
        <p:spPr bwMode="auto">
          <a:xfrm>
            <a:off x="838200" y="1135680"/>
            <a:ext cx="10823713" cy="4953000"/>
          </a:xfrm>
          <a:prstGeom prst="rect">
            <a:avLst/>
          </a:prstGeom>
          <a:noFill/>
          <a:ln>
            <a:noFill/>
          </a:ln>
        </p:spPr>
        <p:txBody>
          <a:bodyPr/>
          <a:lstStyle/>
          <a:p>
            <a:pPr marL="458788" lvl="3" eaLnBrk="1" hangingPunct="1">
              <a:spcBef>
                <a:spcPct val="20000"/>
              </a:spcBef>
              <a:buClr>
                <a:schemeClr val="accent5">
                  <a:lumMod val="50000"/>
                </a:schemeClr>
              </a:buClr>
              <a:defRPr/>
            </a:pPr>
            <a:endParaRPr lang="en-US" sz="1300">
              <a:solidFill>
                <a:schemeClr val="accent5">
                  <a:lumMod val="50000"/>
                </a:schemeClr>
              </a:solidFill>
            </a:endParaRPr>
          </a:p>
        </p:txBody>
      </p:sp>
      <p:sp>
        <p:nvSpPr>
          <p:cNvPr id="2" name="Content Placeholder 1">
            <a:extLst>
              <a:ext uri="{FF2B5EF4-FFF2-40B4-BE49-F238E27FC236}">
                <a16:creationId xmlns:a16="http://schemas.microsoft.com/office/drawing/2014/main" id="{93B031D5-EC7F-4C51-A67E-4FA0022991C4}"/>
              </a:ext>
            </a:extLst>
          </p:cNvPr>
          <p:cNvSpPr>
            <a:spLocks noGrp="1"/>
          </p:cNvSpPr>
          <p:nvPr>
            <p:ph idx="1"/>
          </p:nvPr>
        </p:nvSpPr>
        <p:spPr/>
        <p:txBody>
          <a:bodyPr/>
          <a:lstStyle/>
          <a:p>
            <a:r>
              <a:rPr lang="en-US"/>
              <a:t>Switch your theme</a:t>
            </a:r>
          </a:p>
          <a:p>
            <a:pPr lvl="1"/>
            <a:r>
              <a:rPr lang="en-US"/>
              <a:t>Select </a:t>
            </a:r>
            <a:r>
              <a:rPr lang="en-US" i="1"/>
              <a:t>Window </a:t>
            </a:r>
            <a:r>
              <a:rPr lang="en-US"/>
              <a:t>&gt; </a:t>
            </a:r>
            <a:r>
              <a:rPr lang="en-US" i="1"/>
              <a:t>Preferences</a:t>
            </a:r>
            <a:endParaRPr lang="en-US"/>
          </a:p>
          <a:p>
            <a:pPr lvl="1"/>
            <a:r>
              <a:rPr lang="en-US"/>
              <a:t>Expand </a:t>
            </a:r>
            <a:r>
              <a:rPr lang="en-US" i="1"/>
              <a:t>General</a:t>
            </a:r>
          </a:p>
          <a:p>
            <a:pPr lvl="1"/>
            <a:r>
              <a:rPr lang="en-US"/>
              <a:t>Select </a:t>
            </a:r>
            <a:r>
              <a:rPr lang="en-US" i="1"/>
              <a:t>Appearance</a:t>
            </a:r>
          </a:p>
          <a:p>
            <a:pPr lvl="1"/>
            <a:r>
              <a:rPr lang="en-US"/>
              <a:t>Select </a:t>
            </a:r>
            <a:r>
              <a:rPr lang="en-US" i="1"/>
              <a:t>Theme</a:t>
            </a:r>
            <a:r>
              <a:rPr lang="en-US"/>
              <a:t> in the drop-box</a:t>
            </a:r>
          </a:p>
          <a:p>
            <a:pPr lvl="1"/>
            <a:r>
              <a:rPr lang="en-US"/>
              <a:t>Select </a:t>
            </a:r>
            <a:r>
              <a:rPr lang="en-US" i="1"/>
              <a:t>Apply and Close &gt; Restart</a:t>
            </a:r>
            <a:r>
              <a:rPr lang="en-US"/>
              <a:t> </a:t>
            </a:r>
          </a:p>
          <a:p>
            <a:endParaRPr lang="en-US"/>
          </a:p>
        </p:txBody>
      </p:sp>
      <p:sp>
        <p:nvSpPr>
          <p:cNvPr id="10" name="Title 4">
            <a:extLst>
              <a:ext uri="{FF2B5EF4-FFF2-40B4-BE49-F238E27FC236}">
                <a16:creationId xmlns:a16="http://schemas.microsoft.com/office/drawing/2014/main" id="{4E779387-3721-417B-A9A1-AF761276B0D6}"/>
              </a:ext>
            </a:extLst>
          </p:cNvPr>
          <p:cNvSpPr>
            <a:spLocks noGrp="1"/>
          </p:cNvSpPr>
          <p:nvPr>
            <p:ph type="title"/>
          </p:nvPr>
        </p:nvSpPr>
        <p:spPr/>
        <p:txBody>
          <a:bodyPr>
            <a:normAutofit/>
          </a:bodyPr>
          <a:lstStyle/>
          <a:p>
            <a:r>
              <a:rPr lang="en-US"/>
              <a:t>Theme</a:t>
            </a:r>
            <a:br>
              <a:rPr lang="en-US"/>
            </a:br>
            <a:r>
              <a:rPr lang="en-US" sz="1300"/>
              <a:t>ABAP Development Tools (ADT)</a:t>
            </a:r>
            <a:endParaRPr lang="en-US"/>
          </a:p>
        </p:txBody>
      </p:sp>
      <p:pic>
        <p:nvPicPr>
          <p:cNvPr id="10242" name="Picture 2">
            <a:extLst>
              <a:ext uri="{FF2B5EF4-FFF2-40B4-BE49-F238E27FC236}">
                <a16:creationId xmlns:a16="http://schemas.microsoft.com/office/drawing/2014/main" id="{BCF6912E-BEF0-42CA-A163-716462901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029" y="1235073"/>
            <a:ext cx="5486400" cy="348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374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3446-7597-48F6-BC4A-2DB1FE3F3E6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EC974B-8E31-4422-BD30-E12A97EFA2D2}"/>
              </a:ext>
            </a:extLst>
          </p:cNvPr>
          <p:cNvSpPr/>
          <p:nvPr/>
        </p:nvSpPr>
        <p:spPr>
          <a:xfrm>
            <a:off x="11113" y="685800"/>
            <a:ext cx="8404017" cy="9525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3505" fontAlgn="base">
              <a:lnSpc>
                <a:spcPct val="90000"/>
              </a:lnSpc>
              <a:spcBef>
                <a:spcPct val="0"/>
              </a:spcBef>
              <a:spcAft>
                <a:spcPct val="0"/>
              </a:spcAft>
            </a:pPr>
            <a:r>
              <a:rPr lang="nn-NO" sz="2800" b="1">
                <a:solidFill>
                  <a:schemeClr val="bg1"/>
                </a:solidFill>
                <a:latin typeface="Verdana" panose="020B0604030504040204" pitchFamily="34" charset="0"/>
                <a:ea typeface="Verdana" panose="020B0604030504040204" pitchFamily="34" charset="0"/>
              </a:rPr>
              <a:t>Basic Features in ABAP CDS View</a:t>
            </a:r>
            <a:endParaRPr lang="en-US" sz="2800" b="1">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94570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33C80EB-7F39-429F-BA00-F0A97018509E}"/>
              </a:ext>
            </a:extLst>
          </p:cNvPr>
          <p:cNvSpPr>
            <a:spLocks noGrp="1"/>
          </p:cNvSpPr>
          <p:nvPr>
            <p:ph idx="1"/>
          </p:nvPr>
        </p:nvSpPr>
        <p:spPr/>
        <p:txBody>
          <a:bodyPr/>
          <a:lstStyle/>
          <a:p>
            <a:r>
              <a:rPr lang="en-US"/>
              <a:t>Data Definitions (DDL Source)</a:t>
            </a:r>
          </a:p>
          <a:p>
            <a:pPr lvl="1"/>
            <a:r>
              <a:rPr lang="en-US"/>
              <a:t>Model and retrieve data on a semantic level higher than SQL</a:t>
            </a:r>
          </a:p>
          <a:p>
            <a:pPr lvl="1"/>
            <a:r>
              <a:rPr lang="en-US"/>
              <a:t>Extends native SQL means for increased productivity</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Data Definitions</a:t>
            </a:r>
            <a:br>
              <a:rPr lang="en-US"/>
            </a:br>
            <a:r>
              <a:rPr lang="en-US" sz="1300"/>
              <a:t>Basic Features in ABAP CDS View</a:t>
            </a:r>
            <a:endParaRPr lang="en-US"/>
          </a:p>
        </p:txBody>
      </p:sp>
      <p:pic>
        <p:nvPicPr>
          <p:cNvPr id="5" name="Picture 4">
            <a:extLst>
              <a:ext uri="{FF2B5EF4-FFF2-40B4-BE49-F238E27FC236}">
                <a16:creationId xmlns:a16="http://schemas.microsoft.com/office/drawing/2014/main" id="{0F2DB8B2-2EB2-418F-8112-C0727C37F91F}"/>
              </a:ext>
            </a:extLst>
          </p:cNvPr>
          <p:cNvPicPr>
            <a:picLocks noChangeAspect="1"/>
          </p:cNvPicPr>
          <p:nvPr/>
        </p:nvPicPr>
        <p:blipFill>
          <a:blip r:embed="rId3"/>
          <a:stretch>
            <a:fillRect/>
          </a:stretch>
        </p:blipFill>
        <p:spPr>
          <a:xfrm>
            <a:off x="3612166" y="2486184"/>
            <a:ext cx="4965955" cy="2787793"/>
          </a:xfrm>
          <a:prstGeom prst="rect">
            <a:avLst/>
          </a:prstGeom>
        </p:spPr>
      </p:pic>
    </p:spTree>
    <p:extLst>
      <p:ext uri="{BB962C8B-B14F-4D97-AF65-F5344CB8AC3E}">
        <p14:creationId xmlns:p14="http://schemas.microsoft.com/office/powerpoint/2010/main" val="2334630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640A441-2387-4D9B-92A6-7679C9C60324}"/>
              </a:ext>
            </a:extLst>
          </p:cNvPr>
          <p:cNvSpPr>
            <a:spLocks noGrp="1"/>
          </p:cNvSpPr>
          <p:nvPr>
            <p:ph idx="1"/>
          </p:nvPr>
        </p:nvSpPr>
        <p:spPr/>
        <p:txBody>
          <a:bodyPr/>
          <a:lstStyle/>
          <a:p>
            <a:r>
              <a:rPr lang="en-US"/>
              <a:t>DDL Source, SQL View and CDS View</a:t>
            </a:r>
          </a:p>
          <a:p>
            <a:pPr lvl="1"/>
            <a:r>
              <a:rPr lang="en-US"/>
              <a:t>DDL Source: new type of repository object</a:t>
            </a:r>
          </a:p>
          <a:p>
            <a:pPr lvl="2"/>
            <a:r>
              <a:rPr lang="en-US"/>
              <a:t>CDS View: semantic object</a:t>
            </a:r>
          </a:p>
          <a:p>
            <a:pPr lvl="2"/>
            <a:r>
              <a:rPr lang="en-US"/>
              <a:t>SQL View: database object</a:t>
            </a:r>
          </a:p>
          <a:p>
            <a:endParaRPr lang="en-US"/>
          </a:p>
        </p:txBody>
      </p:sp>
      <p:pic>
        <p:nvPicPr>
          <p:cNvPr id="4" name="Picture 3">
            <a:extLst>
              <a:ext uri="{FF2B5EF4-FFF2-40B4-BE49-F238E27FC236}">
                <a16:creationId xmlns:a16="http://schemas.microsoft.com/office/drawing/2014/main" id="{F9CC86BF-F691-40B2-B152-35764AD1B516}"/>
              </a:ext>
            </a:extLst>
          </p:cNvPr>
          <p:cNvPicPr>
            <a:picLocks noChangeAspect="1"/>
          </p:cNvPicPr>
          <p:nvPr/>
        </p:nvPicPr>
        <p:blipFill>
          <a:blip r:embed="rId3"/>
          <a:stretch>
            <a:fillRect/>
          </a:stretch>
        </p:blipFill>
        <p:spPr>
          <a:xfrm>
            <a:off x="1130546" y="2911137"/>
            <a:ext cx="7290174" cy="2270877"/>
          </a:xfrm>
          <a:prstGeom prst="rect">
            <a:avLst/>
          </a:prstGeom>
        </p:spPr>
      </p:pic>
      <p:sp>
        <p:nvSpPr>
          <p:cNvPr id="12" name="Title 4">
            <a:extLst>
              <a:ext uri="{FF2B5EF4-FFF2-40B4-BE49-F238E27FC236}">
                <a16:creationId xmlns:a16="http://schemas.microsoft.com/office/drawing/2014/main" id="{E8158854-35FD-4102-8541-DCF5D3667DDB}"/>
              </a:ext>
            </a:extLst>
          </p:cNvPr>
          <p:cNvSpPr>
            <a:spLocks noGrp="1"/>
          </p:cNvSpPr>
          <p:nvPr>
            <p:ph type="title"/>
          </p:nvPr>
        </p:nvSpPr>
        <p:spPr/>
        <p:txBody>
          <a:bodyPr>
            <a:normAutofit/>
          </a:bodyPr>
          <a:lstStyle/>
          <a:p>
            <a:r>
              <a:rPr lang="en-US"/>
              <a:t>Data Definitions</a:t>
            </a:r>
            <a:br>
              <a:rPr lang="en-US"/>
            </a:br>
            <a:r>
              <a:rPr lang="en-US" sz="1300"/>
              <a:t>Basic Features in ABAP CDS View</a:t>
            </a:r>
            <a:endParaRPr lang="en-US"/>
          </a:p>
        </p:txBody>
      </p:sp>
      <p:pic>
        <p:nvPicPr>
          <p:cNvPr id="3" name="Picture 2" descr="Diagram, timeline&#10;&#10;Description automatically generated">
            <a:extLst>
              <a:ext uri="{FF2B5EF4-FFF2-40B4-BE49-F238E27FC236}">
                <a16:creationId xmlns:a16="http://schemas.microsoft.com/office/drawing/2014/main" id="{79782D34-DACD-47E2-8F34-F9D81C874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458" y="1675713"/>
            <a:ext cx="3937432" cy="2370862"/>
          </a:xfrm>
          <a:prstGeom prst="rect">
            <a:avLst/>
          </a:prstGeom>
        </p:spPr>
      </p:pic>
    </p:spTree>
    <p:extLst>
      <p:ext uri="{BB962C8B-B14F-4D97-AF65-F5344CB8AC3E}">
        <p14:creationId xmlns:p14="http://schemas.microsoft.com/office/powerpoint/2010/main" val="2749056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BEA05-7D39-4990-8472-184C36C68E59}"/>
              </a:ext>
            </a:extLst>
          </p:cNvPr>
          <p:cNvPicPr>
            <a:picLocks noChangeAspect="1"/>
          </p:cNvPicPr>
          <p:nvPr/>
        </p:nvPicPr>
        <p:blipFill>
          <a:blip r:embed="rId3"/>
          <a:stretch>
            <a:fillRect/>
          </a:stretch>
        </p:blipFill>
        <p:spPr>
          <a:xfrm>
            <a:off x="872636" y="2908520"/>
            <a:ext cx="5222508" cy="2240395"/>
          </a:xfrm>
          <a:prstGeom prst="rect">
            <a:avLst/>
          </a:prstGeom>
        </p:spPr>
      </p:pic>
      <p:pic>
        <p:nvPicPr>
          <p:cNvPr id="7" name="Picture 6">
            <a:extLst>
              <a:ext uri="{FF2B5EF4-FFF2-40B4-BE49-F238E27FC236}">
                <a16:creationId xmlns:a16="http://schemas.microsoft.com/office/drawing/2014/main" id="{4611FC69-8E19-4DAF-96CB-045C770E5FBF}"/>
              </a:ext>
            </a:extLst>
          </p:cNvPr>
          <p:cNvPicPr>
            <a:picLocks noChangeAspect="1"/>
          </p:cNvPicPr>
          <p:nvPr/>
        </p:nvPicPr>
        <p:blipFill>
          <a:blip r:embed="rId4"/>
          <a:stretch>
            <a:fillRect/>
          </a:stretch>
        </p:blipFill>
        <p:spPr>
          <a:xfrm>
            <a:off x="6129580" y="2908520"/>
            <a:ext cx="4490951" cy="2397883"/>
          </a:xfrm>
          <a:prstGeom prst="rect">
            <a:avLst/>
          </a:prstGeom>
        </p:spPr>
      </p:pic>
      <p:sp>
        <p:nvSpPr>
          <p:cNvPr id="13" name="Content Placeholder 12">
            <a:extLst>
              <a:ext uri="{FF2B5EF4-FFF2-40B4-BE49-F238E27FC236}">
                <a16:creationId xmlns:a16="http://schemas.microsoft.com/office/drawing/2014/main" id="{02569704-8CB2-423A-B7AE-C04F643E9B2E}"/>
              </a:ext>
            </a:extLst>
          </p:cNvPr>
          <p:cNvSpPr>
            <a:spLocks noGrp="1"/>
          </p:cNvSpPr>
          <p:nvPr>
            <p:ph idx="1"/>
          </p:nvPr>
        </p:nvSpPr>
        <p:spPr/>
        <p:txBody>
          <a:bodyPr/>
          <a:lstStyle/>
          <a:p>
            <a:r>
              <a:rPr lang="en-US"/>
              <a:t>SQL View</a:t>
            </a:r>
          </a:p>
          <a:p>
            <a:pPr lvl="1"/>
            <a:r>
              <a:rPr lang="en-US"/>
              <a:t>Created/Replaced by DDL source</a:t>
            </a:r>
          </a:p>
          <a:p>
            <a:pPr lvl="1"/>
            <a:r>
              <a:rPr lang="en-US"/>
              <a:t>Object store in the database</a:t>
            </a:r>
          </a:p>
          <a:p>
            <a:endParaRPr lang="en-US"/>
          </a:p>
          <a:p>
            <a:endParaRPr lang="en-US"/>
          </a:p>
          <a:p>
            <a:endParaRPr lang="en-US"/>
          </a:p>
          <a:p>
            <a:endParaRPr lang="en-US"/>
          </a:p>
          <a:p>
            <a:endParaRPr lang="en-US"/>
          </a:p>
        </p:txBody>
      </p:sp>
      <p:sp>
        <p:nvSpPr>
          <p:cNvPr id="12" name="Title 4">
            <a:extLst>
              <a:ext uri="{FF2B5EF4-FFF2-40B4-BE49-F238E27FC236}">
                <a16:creationId xmlns:a16="http://schemas.microsoft.com/office/drawing/2014/main" id="{79D5A38A-1620-48E9-BE48-EA61969BFD23}"/>
              </a:ext>
            </a:extLst>
          </p:cNvPr>
          <p:cNvSpPr>
            <a:spLocks noGrp="1"/>
          </p:cNvSpPr>
          <p:nvPr>
            <p:ph type="title"/>
          </p:nvPr>
        </p:nvSpPr>
        <p:spPr/>
        <p:txBody>
          <a:bodyPr>
            <a:normAutofit/>
          </a:bodyPr>
          <a:lstStyle/>
          <a:p>
            <a:r>
              <a:rPr lang="en-US"/>
              <a:t>Data Definitions</a:t>
            </a:r>
            <a:br>
              <a:rPr lang="en-US"/>
            </a:br>
            <a:r>
              <a:rPr lang="en-US" sz="1300"/>
              <a:t>Basic Features in ABAP CDS View</a:t>
            </a:r>
            <a:endParaRPr lang="en-US"/>
          </a:p>
        </p:txBody>
      </p:sp>
    </p:spTree>
    <p:extLst>
      <p:ext uri="{BB962C8B-B14F-4D97-AF65-F5344CB8AC3E}">
        <p14:creationId xmlns:p14="http://schemas.microsoft.com/office/powerpoint/2010/main" val="2470946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753674-CA40-4D83-B47B-E22CD49F5477}"/>
              </a:ext>
            </a:extLst>
          </p:cNvPr>
          <p:cNvPicPr>
            <a:picLocks noChangeAspect="1"/>
          </p:cNvPicPr>
          <p:nvPr/>
        </p:nvPicPr>
        <p:blipFill>
          <a:blip r:embed="rId3"/>
          <a:stretch>
            <a:fillRect/>
          </a:stretch>
        </p:blipFill>
        <p:spPr>
          <a:xfrm>
            <a:off x="6806890" y="2192570"/>
            <a:ext cx="4572000" cy="829813"/>
          </a:xfrm>
          <a:prstGeom prst="rect">
            <a:avLst/>
          </a:prstGeom>
        </p:spPr>
      </p:pic>
      <p:sp>
        <p:nvSpPr>
          <p:cNvPr id="15" name="Content Placeholder 14">
            <a:extLst>
              <a:ext uri="{FF2B5EF4-FFF2-40B4-BE49-F238E27FC236}">
                <a16:creationId xmlns:a16="http://schemas.microsoft.com/office/drawing/2014/main" id="{20C6D63C-7E41-4E4B-8B26-E898295C1347}"/>
              </a:ext>
            </a:extLst>
          </p:cNvPr>
          <p:cNvSpPr>
            <a:spLocks noGrp="1"/>
          </p:cNvSpPr>
          <p:nvPr>
            <p:ph idx="1"/>
          </p:nvPr>
        </p:nvSpPr>
        <p:spPr/>
        <p:txBody>
          <a:bodyPr/>
          <a:lstStyle/>
          <a:p>
            <a:r>
              <a:rPr lang="en-US"/>
              <a:t>Data Definitions of ABAP CDS View</a:t>
            </a:r>
          </a:p>
          <a:p>
            <a:pPr lvl="1"/>
            <a:r>
              <a:rPr lang="en-US"/>
              <a:t>Definition in an ABAP DDL Source (R3TR DDLS)</a:t>
            </a:r>
          </a:p>
          <a:p>
            <a:pPr lvl="1"/>
            <a:r>
              <a:rPr lang="en-US"/>
              <a:t>Definition only possible with ADT </a:t>
            </a:r>
            <a:br>
              <a:rPr lang="en-US"/>
            </a:br>
            <a:r>
              <a:rPr lang="en-US"/>
              <a:t>(not via transaction SE11)</a:t>
            </a:r>
          </a:p>
          <a:p>
            <a:pPr lvl="1"/>
            <a:r>
              <a:rPr lang="en-US"/>
              <a:t>Consumption via</a:t>
            </a:r>
          </a:p>
          <a:p>
            <a:pPr lvl="2"/>
            <a:r>
              <a:rPr lang="en-US"/>
              <a:t>Open SQL</a:t>
            </a:r>
          </a:p>
          <a:p>
            <a:pPr lvl="2"/>
            <a:r>
              <a:rPr lang="en-US"/>
              <a:t>Data Preview (context menu in ADT), </a:t>
            </a:r>
            <a:br>
              <a:rPr lang="en-US"/>
            </a:br>
            <a:r>
              <a:rPr lang="en-US"/>
              <a:t>SE16, SE16N, SE16H</a:t>
            </a:r>
          </a:p>
          <a:p>
            <a:pPr lvl="2"/>
            <a:r>
              <a:rPr lang="en-US"/>
              <a:t>SAP ALV with Integrated Data Access </a:t>
            </a:r>
            <a:br>
              <a:rPr lang="en-US"/>
            </a:br>
            <a:r>
              <a:rPr lang="en-US"/>
              <a:t>(ALV IDA)</a:t>
            </a:r>
          </a:p>
          <a:p>
            <a:pPr lvl="2"/>
            <a:r>
              <a:rPr lang="en-US"/>
              <a:t>View Browser (Design Studio)</a:t>
            </a:r>
          </a:p>
          <a:p>
            <a:pPr lvl="2"/>
            <a:r>
              <a:rPr lang="en-US"/>
              <a:t>SAP NetWeaver Gateway (OData Model)</a:t>
            </a:r>
          </a:p>
          <a:p>
            <a:pPr lvl="2"/>
            <a:r>
              <a:rPr lang="en-US"/>
              <a:t>…</a:t>
            </a:r>
          </a:p>
          <a:p>
            <a:pPr lvl="2"/>
            <a:endParaRPr lang="en-US"/>
          </a:p>
          <a:p>
            <a:pPr lvl="1"/>
            <a:endParaRPr lang="en-US"/>
          </a:p>
          <a:p>
            <a:pPr lvl="1"/>
            <a:endParaRPr lang="en-US"/>
          </a:p>
          <a:p>
            <a:pPr lvl="1"/>
            <a:endParaRPr lang="en-US"/>
          </a:p>
          <a:p>
            <a:pPr lvl="1"/>
            <a:endParaRPr lang="en-US"/>
          </a:p>
          <a:p>
            <a:pPr lvl="1"/>
            <a:endParaRPr lang="en-US"/>
          </a:p>
          <a:p>
            <a:endParaRPr lang="en-US"/>
          </a:p>
        </p:txBody>
      </p:sp>
      <p:sp>
        <p:nvSpPr>
          <p:cNvPr id="14" name="Title 4">
            <a:extLst>
              <a:ext uri="{FF2B5EF4-FFF2-40B4-BE49-F238E27FC236}">
                <a16:creationId xmlns:a16="http://schemas.microsoft.com/office/drawing/2014/main" id="{8B6E421D-362A-4099-9E69-2CB679A6DAAF}"/>
              </a:ext>
            </a:extLst>
          </p:cNvPr>
          <p:cNvSpPr>
            <a:spLocks noGrp="1"/>
          </p:cNvSpPr>
          <p:nvPr>
            <p:ph type="title"/>
          </p:nvPr>
        </p:nvSpPr>
        <p:spPr/>
        <p:txBody>
          <a:bodyPr>
            <a:normAutofit/>
          </a:bodyPr>
          <a:lstStyle/>
          <a:p>
            <a:r>
              <a:rPr lang="en-US"/>
              <a:t>Data Definitions</a:t>
            </a:r>
            <a:br>
              <a:rPr lang="en-US"/>
            </a:br>
            <a:r>
              <a:rPr lang="en-US" sz="1300"/>
              <a:t>Basic Features in ABAP CDS View</a:t>
            </a:r>
            <a:endParaRPr lang="en-US"/>
          </a:p>
        </p:txBody>
      </p:sp>
    </p:spTree>
    <p:extLst>
      <p:ext uri="{BB962C8B-B14F-4D97-AF65-F5344CB8AC3E}">
        <p14:creationId xmlns:p14="http://schemas.microsoft.com/office/powerpoint/2010/main" val="35529163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C738EE-FBA1-4D9C-98CE-23F09314333D}"/>
              </a:ext>
            </a:extLst>
          </p:cNvPr>
          <p:cNvPicPr>
            <a:picLocks noChangeAspect="1"/>
          </p:cNvPicPr>
          <p:nvPr/>
        </p:nvPicPr>
        <p:blipFill>
          <a:blip r:embed="rId3"/>
          <a:stretch>
            <a:fillRect/>
          </a:stretch>
        </p:blipFill>
        <p:spPr>
          <a:xfrm>
            <a:off x="6781800" y="1342574"/>
            <a:ext cx="4572000" cy="4280353"/>
          </a:xfrm>
          <a:prstGeom prst="rect">
            <a:avLst/>
          </a:prstGeom>
        </p:spPr>
      </p:pic>
      <p:sp>
        <p:nvSpPr>
          <p:cNvPr id="4" name="Content Placeholder 3">
            <a:extLst>
              <a:ext uri="{FF2B5EF4-FFF2-40B4-BE49-F238E27FC236}">
                <a16:creationId xmlns:a16="http://schemas.microsoft.com/office/drawing/2014/main" id="{4D3492DA-3D13-4D1A-90C8-8B322ED51D04}"/>
              </a:ext>
            </a:extLst>
          </p:cNvPr>
          <p:cNvSpPr>
            <a:spLocks noGrp="1"/>
          </p:cNvSpPr>
          <p:nvPr>
            <p:ph idx="1"/>
          </p:nvPr>
        </p:nvSpPr>
        <p:spPr/>
        <p:txBody>
          <a:bodyPr/>
          <a:lstStyle/>
          <a:p>
            <a:r>
              <a:rPr lang="en-US"/>
              <a:t>ABAP CDS View Features</a:t>
            </a:r>
          </a:p>
          <a:p>
            <a:pPr lvl="1"/>
            <a:r>
              <a:rPr lang="en-US"/>
              <a:t>Projection List:</a:t>
            </a:r>
          </a:p>
          <a:p>
            <a:pPr lvl="2"/>
            <a:r>
              <a:rPr lang="en-US"/>
              <a:t>Client Dependency</a:t>
            </a:r>
          </a:p>
          <a:p>
            <a:pPr lvl="2"/>
            <a:r>
              <a:rPr lang="en-US"/>
              <a:t>Semantic Information (Key)</a:t>
            </a:r>
          </a:p>
          <a:p>
            <a:pPr lvl="2"/>
            <a:r>
              <a:rPr lang="en-US"/>
              <a:t>Aliases</a:t>
            </a:r>
          </a:p>
          <a:p>
            <a:pPr lvl="2"/>
            <a:r>
              <a:rPr lang="en-US"/>
              <a:t>Aggregation</a:t>
            </a:r>
          </a:p>
          <a:p>
            <a:pPr lvl="2"/>
            <a:r>
              <a:rPr lang="en-US"/>
              <a:t>Literals</a:t>
            </a:r>
          </a:p>
          <a:p>
            <a:pPr lvl="2"/>
            <a:r>
              <a:rPr lang="en-US"/>
              <a:t>Arithmetic Expressions</a:t>
            </a:r>
          </a:p>
          <a:p>
            <a:pPr lvl="2"/>
            <a:r>
              <a:rPr lang="en-US"/>
              <a:t>Conditional Expressions</a:t>
            </a:r>
          </a:p>
          <a:p>
            <a:pPr lvl="1"/>
            <a:r>
              <a:rPr lang="en-US"/>
              <a:t>GROUP BY &amp; HAVING Clauses</a:t>
            </a:r>
          </a:p>
          <a:p>
            <a:pPr lvl="1"/>
            <a:r>
              <a:rPr lang="en-US"/>
              <a:t>View-on-View</a:t>
            </a:r>
          </a:p>
          <a:p>
            <a:pPr lvl="1"/>
            <a:r>
              <a:rPr lang="en-US"/>
              <a:t>CDS View Extensions</a:t>
            </a:r>
          </a:p>
          <a:p>
            <a:pPr lvl="1"/>
            <a:r>
              <a:rPr lang="en-US"/>
              <a:t>CDS View with Input Parameters</a:t>
            </a:r>
          </a:p>
          <a:p>
            <a:pPr lvl="1"/>
            <a:endParaRPr lang="en-US"/>
          </a:p>
          <a:p>
            <a:endParaRPr lang="en-US"/>
          </a:p>
        </p:txBody>
      </p:sp>
      <p:sp>
        <p:nvSpPr>
          <p:cNvPr id="9" name="Title 4">
            <a:extLst>
              <a:ext uri="{FF2B5EF4-FFF2-40B4-BE49-F238E27FC236}">
                <a16:creationId xmlns:a16="http://schemas.microsoft.com/office/drawing/2014/main" id="{62F0912F-BBB7-4B70-8D8B-547943CF6AC6}"/>
              </a:ext>
            </a:extLst>
          </p:cNvPr>
          <p:cNvSpPr>
            <a:spLocks noGrp="1"/>
          </p:cNvSpPr>
          <p:nvPr>
            <p:ph type="title"/>
          </p:nvPr>
        </p:nvSpPr>
        <p:spPr/>
        <p:txBody>
          <a:bodyPr>
            <a:normAutofit/>
          </a:bodyPr>
          <a:lstStyle/>
          <a:p>
            <a:r>
              <a:rPr lang="en-US"/>
              <a:t>Data Definitions</a:t>
            </a:r>
            <a:br>
              <a:rPr lang="en-US"/>
            </a:br>
            <a:r>
              <a:rPr lang="en-US" sz="1300"/>
              <a:t>Basic Features in ABAP CDS View</a:t>
            </a:r>
            <a:endParaRPr lang="en-US"/>
          </a:p>
        </p:txBody>
      </p:sp>
    </p:spTree>
    <p:extLst>
      <p:ext uri="{BB962C8B-B14F-4D97-AF65-F5344CB8AC3E}">
        <p14:creationId xmlns:p14="http://schemas.microsoft.com/office/powerpoint/2010/main" val="765659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339BE6E-173D-46F0-A348-F591A7CE7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38" t="10136" r="5853" b="2657"/>
          <a:stretch>
            <a:fillRect/>
          </a:stretch>
        </p:blipFill>
        <p:spPr bwMode="auto">
          <a:xfrm>
            <a:off x="3103726" y="1812114"/>
            <a:ext cx="5982836" cy="403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a:extLst>
              <a:ext uri="{FF2B5EF4-FFF2-40B4-BE49-F238E27FC236}">
                <a16:creationId xmlns:a16="http://schemas.microsoft.com/office/drawing/2014/main" id="{CBEBD478-AD85-4039-9EB6-DE0760F05C6E}"/>
              </a:ext>
            </a:extLst>
          </p:cNvPr>
          <p:cNvSpPr>
            <a:spLocks noGrp="1"/>
          </p:cNvSpPr>
          <p:nvPr>
            <p:ph idx="1"/>
          </p:nvPr>
        </p:nvSpPr>
        <p:spPr/>
        <p:txBody>
          <a:bodyPr/>
          <a:lstStyle/>
          <a:p>
            <a:r>
              <a:rPr lang="en-US"/>
              <a:t>ABAP Dictionary Views VS ABAP CDS Views</a:t>
            </a:r>
          </a:p>
          <a:p>
            <a:pPr marL="0" indent="0">
              <a:buNone/>
            </a:pPr>
            <a:endParaRPr lang="en-US"/>
          </a:p>
        </p:txBody>
      </p:sp>
      <p:sp>
        <p:nvSpPr>
          <p:cNvPr id="9" name="Title 4">
            <a:extLst>
              <a:ext uri="{FF2B5EF4-FFF2-40B4-BE49-F238E27FC236}">
                <a16:creationId xmlns:a16="http://schemas.microsoft.com/office/drawing/2014/main" id="{1911CEB0-50F3-4990-B575-F053667D1413}"/>
              </a:ext>
            </a:extLst>
          </p:cNvPr>
          <p:cNvSpPr>
            <a:spLocks noGrp="1"/>
          </p:cNvSpPr>
          <p:nvPr>
            <p:ph type="title"/>
          </p:nvPr>
        </p:nvSpPr>
        <p:spPr/>
        <p:txBody>
          <a:bodyPr>
            <a:normAutofit/>
          </a:bodyPr>
          <a:lstStyle/>
          <a:p>
            <a:r>
              <a:rPr lang="en-US"/>
              <a:t>Views Comparison</a:t>
            </a:r>
            <a:br>
              <a:rPr lang="en-US"/>
            </a:br>
            <a:r>
              <a:rPr lang="en-US" sz="1300"/>
              <a:t>Basic Features in ABAP CDS View</a:t>
            </a:r>
            <a:endParaRPr lang="en-US"/>
          </a:p>
        </p:txBody>
      </p:sp>
    </p:spTree>
    <p:extLst>
      <p:ext uri="{BB962C8B-B14F-4D97-AF65-F5344CB8AC3E}">
        <p14:creationId xmlns:p14="http://schemas.microsoft.com/office/powerpoint/2010/main" val="4252310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C21839-6BE0-457F-A167-C0135A36790B}"/>
              </a:ext>
            </a:extLst>
          </p:cNvPr>
          <p:cNvSpPr>
            <a:spLocks noGrp="1"/>
          </p:cNvSpPr>
          <p:nvPr>
            <p:ph idx="1"/>
          </p:nvPr>
        </p:nvSpPr>
        <p:spPr/>
        <p:txBody>
          <a:bodyPr/>
          <a:lstStyle/>
          <a:p>
            <a:r>
              <a:rPr lang="en-US"/>
              <a:t>Type of ABAP CDS View</a:t>
            </a:r>
          </a:p>
          <a:p>
            <a:pPr lvl="1"/>
            <a:r>
              <a:rPr lang="en-US"/>
              <a:t>Basic</a:t>
            </a:r>
          </a:p>
          <a:p>
            <a:pPr lvl="2"/>
            <a:r>
              <a:rPr lang="en-US"/>
              <a:t>Created on top of database tables</a:t>
            </a:r>
          </a:p>
          <a:p>
            <a:pPr lvl="1"/>
            <a:r>
              <a:rPr lang="en-US"/>
              <a:t>Composite</a:t>
            </a:r>
          </a:p>
          <a:p>
            <a:pPr lvl="2"/>
            <a:r>
              <a:rPr lang="en-US"/>
              <a:t>Created on top of the basic views</a:t>
            </a:r>
          </a:p>
          <a:p>
            <a:pPr lvl="2"/>
            <a:r>
              <a:rPr lang="en-US"/>
              <a:t>Multiple basic vies can be used with JOIN/ASSOCIATION</a:t>
            </a:r>
          </a:p>
          <a:p>
            <a:pPr lvl="1"/>
            <a:r>
              <a:rPr lang="en-US"/>
              <a:t>Consumption</a:t>
            </a:r>
          </a:p>
          <a:p>
            <a:pPr lvl="2"/>
            <a:r>
              <a:rPr lang="en-US"/>
              <a:t>Created on top of composite views</a:t>
            </a:r>
          </a:p>
          <a:p>
            <a:pPr lvl="2"/>
            <a:r>
              <a:rPr lang="en-US"/>
              <a:t>Exposed by multiple analytic tools (SAC, Fiori, View Browser, ALV IDA, …)</a:t>
            </a:r>
          </a:p>
          <a:p>
            <a:pPr lvl="1"/>
            <a:r>
              <a:rPr lang="en-US"/>
              <a:t>Private</a:t>
            </a:r>
          </a:p>
          <a:p>
            <a:pPr lvl="2"/>
            <a:r>
              <a:rPr lang="en-US"/>
              <a:t>Internal calculation</a:t>
            </a:r>
          </a:p>
          <a:p>
            <a:pPr lvl="2"/>
            <a:r>
              <a:rPr lang="en-US"/>
              <a:t>Consumed by composite views</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Naming Convention</a:t>
            </a:r>
            <a:br>
              <a:rPr lang="en-US"/>
            </a:br>
            <a:r>
              <a:rPr lang="en-US" sz="1300"/>
              <a:t>Basic Features in ABAP CDS View</a:t>
            </a:r>
            <a:endParaRPr lang="en-US"/>
          </a:p>
        </p:txBody>
      </p:sp>
    </p:spTree>
    <p:extLst>
      <p:ext uri="{BB962C8B-B14F-4D97-AF65-F5344CB8AC3E}">
        <p14:creationId xmlns:p14="http://schemas.microsoft.com/office/powerpoint/2010/main" val="317757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4EF9D-FF06-4D92-AE91-0C5CF5A51F5B}"/>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EC974B-8E31-4422-BD30-E12A97EFA2D2}"/>
              </a:ext>
            </a:extLst>
          </p:cNvPr>
          <p:cNvSpPr/>
          <p:nvPr/>
        </p:nvSpPr>
        <p:spPr>
          <a:xfrm>
            <a:off x="11113" y="685800"/>
            <a:ext cx="8404017" cy="9525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3505" fontAlgn="base">
              <a:lnSpc>
                <a:spcPct val="90000"/>
              </a:lnSpc>
              <a:spcBef>
                <a:spcPct val="0"/>
              </a:spcBef>
              <a:spcAft>
                <a:spcPct val="0"/>
              </a:spcAft>
            </a:pPr>
            <a:r>
              <a:rPr lang="en-US" sz="2800" b="1">
                <a:solidFill>
                  <a:schemeClr val="bg1"/>
                </a:solidFill>
                <a:latin typeface="Verdana" panose="020B0604030504040204" pitchFamily="34" charset="0"/>
                <a:ea typeface="Verdana" panose="020B0604030504040204" pitchFamily="34" charset="0"/>
              </a:rPr>
              <a:t>What would you gain from this course?</a:t>
            </a:r>
          </a:p>
        </p:txBody>
      </p:sp>
    </p:spTree>
    <p:extLst>
      <p:ext uri="{BB962C8B-B14F-4D97-AF65-F5344CB8AC3E}">
        <p14:creationId xmlns:p14="http://schemas.microsoft.com/office/powerpoint/2010/main" val="2724367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116B61-5159-42DD-8FDD-5D014BC81FAB}"/>
              </a:ext>
            </a:extLst>
          </p:cNvPr>
          <p:cNvSpPr>
            <a:spLocks noGrp="1"/>
          </p:cNvSpPr>
          <p:nvPr>
            <p:ph idx="1"/>
          </p:nvPr>
        </p:nvSpPr>
        <p:spPr/>
        <p:txBody>
          <a:bodyPr/>
          <a:lstStyle/>
          <a:p>
            <a:r>
              <a:rPr lang="en-US"/>
              <a:t>Naming Convention</a:t>
            </a:r>
          </a:p>
          <a:p>
            <a:pPr lvl="1"/>
            <a:r>
              <a:rPr lang="en-US"/>
              <a:t>Basic/Composite</a:t>
            </a:r>
          </a:p>
          <a:p>
            <a:pPr lvl="2"/>
            <a:r>
              <a:rPr lang="en-US"/>
              <a:t>ZI_&lt;DESC&gt;, ZI_&lt;AA&gt;&lt;SS&gt;&lt;DESC&gt;</a:t>
            </a:r>
          </a:p>
          <a:p>
            <a:pPr lvl="1"/>
            <a:r>
              <a:rPr lang="en-US"/>
              <a:t>Consumption</a:t>
            </a:r>
          </a:p>
          <a:p>
            <a:pPr lvl="2"/>
            <a:r>
              <a:rPr lang="en-US"/>
              <a:t>ZC_&lt;DESC&gt;, ZC_&lt;AA&gt;&lt;SS&gt;&lt;DESC&gt;</a:t>
            </a:r>
          </a:p>
          <a:p>
            <a:pPr lvl="1"/>
            <a:r>
              <a:rPr lang="en-US"/>
              <a:t>Private</a:t>
            </a:r>
          </a:p>
          <a:p>
            <a:pPr lvl="2"/>
            <a:r>
              <a:rPr lang="en-US"/>
              <a:t>ZP_&lt;DESC&gt;, ZP_&lt;AA&gt;&lt;SS&gt;&lt;DESC&gt;</a:t>
            </a:r>
          </a:p>
          <a:p>
            <a:pPr lvl="1"/>
            <a:r>
              <a:rPr lang="en-US"/>
              <a:t>Extension</a:t>
            </a:r>
          </a:p>
          <a:p>
            <a:pPr lvl="2"/>
            <a:r>
              <a:rPr lang="en-US"/>
              <a:t>ZX_&lt;DESC&gt;, ZX_&lt;AA&gt;&lt;SS&gt;&lt;DESC&gt;</a:t>
            </a:r>
          </a:p>
          <a:p>
            <a:pPr lvl="1"/>
            <a:endParaRPr lang="en-US"/>
          </a:p>
          <a:p>
            <a:pPr marL="457200" lvl="1" indent="0">
              <a:buNone/>
            </a:pPr>
            <a:r>
              <a:rPr lang="en-US"/>
              <a:t>&lt;DESC&gt;	Free text</a:t>
            </a:r>
          </a:p>
          <a:p>
            <a:pPr marL="457200" lvl="1" indent="0">
              <a:buNone/>
            </a:pPr>
            <a:r>
              <a:rPr lang="en-US"/>
              <a:t>&lt;AA&gt;	Module</a:t>
            </a:r>
          </a:p>
          <a:p>
            <a:pPr marL="457200" lvl="1" indent="0">
              <a:buNone/>
            </a:pPr>
            <a:r>
              <a:rPr lang="en-US"/>
              <a:t>&lt;SS&gt;	Sub-module</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Naming Convention</a:t>
            </a:r>
            <a:br>
              <a:rPr lang="en-US"/>
            </a:br>
            <a:r>
              <a:rPr lang="en-US" sz="1300"/>
              <a:t>Basic Features in ABAP CDS View</a:t>
            </a:r>
            <a:endParaRPr lang="en-US"/>
          </a:p>
        </p:txBody>
      </p:sp>
    </p:spTree>
    <p:extLst>
      <p:ext uri="{BB962C8B-B14F-4D97-AF65-F5344CB8AC3E}">
        <p14:creationId xmlns:p14="http://schemas.microsoft.com/office/powerpoint/2010/main" val="1299937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2736C6-CFE9-477B-ACB0-7BFF77D734AD}"/>
              </a:ext>
            </a:extLst>
          </p:cNvPr>
          <p:cNvSpPr>
            <a:spLocks noGrp="1"/>
          </p:cNvSpPr>
          <p:nvPr>
            <p:ph idx="1"/>
          </p:nvPr>
        </p:nvSpPr>
        <p:spPr/>
        <p:txBody>
          <a:bodyPr/>
          <a:lstStyle/>
          <a:p>
            <a:r>
              <a:rPr lang="en-US"/>
              <a:t>Exercise 01 – Create a simple ABAP CDS View</a:t>
            </a:r>
          </a:p>
          <a:p>
            <a:pPr lvl="1"/>
            <a:r>
              <a:rPr lang="en-US"/>
              <a:t>Create ABAP CDS View: ‘ZI_TRAIN</a:t>
            </a:r>
            <a:r>
              <a:rPr lang="en-US" b="1"/>
              <a:t>XX</a:t>
            </a:r>
            <a:r>
              <a:rPr lang="en-US"/>
              <a:t>_BASIC_01’</a:t>
            </a:r>
          </a:p>
          <a:p>
            <a:pPr lvl="2"/>
            <a:r>
              <a:rPr lang="en-US"/>
              <a:t>SQL View name: ‘ZITRAIN</a:t>
            </a:r>
            <a:r>
              <a:rPr lang="en-US" b="1"/>
              <a:t>XX</a:t>
            </a:r>
            <a:r>
              <a:rPr lang="en-US"/>
              <a:t>BASIC01’</a:t>
            </a:r>
          </a:p>
          <a:p>
            <a:pPr lvl="1"/>
            <a:r>
              <a:rPr lang="en-US"/>
              <a:t>Data-source</a:t>
            </a:r>
          </a:p>
          <a:p>
            <a:pPr lvl="2"/>
            <a:r>
              <a:rPr lang="en-US"/>
              <a:t>T001</a:t>
            </a:r>
          </a:p>
          <a:p>
            <a:pPr lvl="1"/>
            <a:r>
              <a:rPr lang="en-US"/>
              <a:t>Projection fields</a:t>
            </a:r>
          </a:p>
          <a:p>
            <a:pPr lvl="2"/>
            <a:r>
              <a:rPr lang="en-US"/>
              <a:t>BUKRS		Company Code</a:t>
            </a:r>
          </a:p>
          <a:p>
            <a:pPr lvl="2"/>
            <a:r>
              <a:rPr lang="en-US"/>
              <a:t>BUTXT		Name of Company Code</a:t>
            </a:r>
          </a:p>
          <a:p>
            <a:pPr lvl="2"/>
            <a:r>
              <a:rPr lang="en-US"/>
              <a:t>ORT01		City</a:t>
            </a:r>
          </a:p>
          <a:p>
            <a:pPr lvl="2"/>
            <a:r>
              <a:rPr lang="en-US"/>
              <a:t>LAND1		Country Key</a:t>
            </a:r>
          </a:p>
          <a:p>
            <a:pPr lvl="2"/>
            <a:r>
              <a:rPr lang="en-US"/>
              <a:t>WAERS	Currency Key</a:t>
            </a:r>
          </a:p>
          <a:p>
            <a:pPr lvl="2"/>
            <a:r>
              <a:rPr lang="en-US"/>
              <a:t>SPRAS		Language Key</a:t>
            </a:r>
          </a:p>
          <a:p>
            <a:pPr lvl="2"/>
            <a:r>
              <a:rPr lang="en-US"/>
              <a:t>ADRNR		Address</a:t>
            </a:r>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01 – Create a simple ABAP CDS View</a:t>
            </a:r>
            <a:br>
              <a:rPr lang="en-US"/>
            </a:br>
            <a:r>
              <a:rPr lang="en-US" sz="1300"/>
              <a:t>Basic Features in ABAP CDS View</a:t>
            </a:r>
            <a:endParaRPr lang="en-US"/>
          </a:p>
        </p:txBody>
      </p:sp>
    </p:spTree>
    <p:extLst>
      <p:ext uri="{BB962C8B-B14F-4D97-AF65-F5344CB8AC3E}">
        <p14:creationId xmlns:p14="http://schemas.microsoft.com/office/powerpoint/2010/main" val="664446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260E22-FFAC-4374-8EA1-99950A764D73}"/>
              </a:ext>
            </a:extLst>
          </p:cNvPr>
          <p:cNvSpPr>
            <a:spLocks noGrp="1"/>
          </p:cNvSpPr>
          <p:nvPr>
            <p:ph idx="1"/>
          </p:nvPr>
        </p:nvSpPr>
        <p:spPr/>
        <p:txBody>
          <a:bodyPr/>
          <a:lstStyle/>
          <a:p>
            <a:r>
              <a:rPr lang="en-US"/>
              <a:t>Create Data Definition</a:t>
            </a:r>
          </a:p>
          <a:p>
            <a:pPr lvl="1"/>
            <a:r>
              <a:rPr lang="en-US"/>
              <a:t>Right-click on your project</a:t>
            </a:r>
          </a:p>
          <a:p>
            <a:pPr lvl="1"/>
            <a:r>
              <a:rPr lang="en-US" i="1"/>
              <a:t>New</a:t>
            </a:r>
            <a:r>
              <a:rPr lang="en-US"/>
              <a:t> &gt; </a:t>
            </a:r>
            <a:r>
              <a:rPr lang="en-US" i="1"/>
              <a:t>ABAP Repository Object…</a:t>
            </a:r>
            <a:r>
              <a:rPr lang="en-US"/>
              <a:t> (Ctrl + Shift + N)</a:t>
            </a:r>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01 – Create a simple ABAP CDS View</a:t>
            </a:r>
            <a:br>
              <a:rPr lang="en-US"/>
            </a:br>
            <a:r>
              <a:rPr lang="en-US" sz="1300"/>
              <a:t>Basic Features in ABAP CDS View</a:t>
            </a:r>
            <a:endParaRPr lang="en-US"/>
          </a:p>
        </p:txBody>
      </p:sp>
      <p:pic>
        <p:nvPicPr>
          <p:cNvPr id="3" name="Picture 2">
            <a:extLst>
              <a:ext uri="{FF2B5EF4-FFF2-40B4-BE49-F238E27FC236}">
                <a16:creationId xmlns:a16="http://schemas.microsoft.com/office/drawing/2014/main" id="{38EA213F-D0B9-4CE0-B84F-C3F2BB69C447}"/>
              </a:ext>
            </a:extLst>
          </p:cNvPr>
          <p:cNvPicPr>
            <a:picLocks noChangeAspect="1"/>
          </p:cNvPicPr>
          <p:nvPr/>
        </p:nvPicPr>
        <p:blipFill>
          <a:blip r:embed="rId3"/>
          <a:stretch>
            <a:fillRect/>
          </a:stretch>
        </p:blipFill>
        <p:spPr>
          <a:xfrm>
            <a:off x="2569687" y="2740100"/>
            <a:ext cx="6807550" cy="2275957"/>
          </a:xfrm>
          <a:prstGeom prst="rect">
            <a:avLst/>
          </a:prstGeom>
        </p:spPr>
      </p:pic>
    </p:spTree>
    <p:extLst>
      <p:ext uri="{BB962C8B-B14F-4D97-AF65-F5344CB8AC3E}">
        <p14:creationId xmlns:p14="http://schemas.microsoft.com/office/powerpoint/2010/main" val="2970281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FDAC17-1D9C-4A8E-816A-A90F7EA968C1}"/>
              </a:ext>
            </a:extLst>
          </p:cNvPr>
          <p:cNvSpPr>
            <a:spLocks noGrp="1"/>
          </p:cNvSpPr>
          <p:nvPr>
            <p:ph idx="1"/>
          </p:nvPr>
        </p:nvSpPr>
        <p:spPr/>
        <p:txBody>
          <a:bodyPr/>
          <a:lstStyle/>
          <a:p>
            <a:r>
              <a:rPr lang="en-US"/>
              <a:t>Create Data Definition</a:t>
            </a:r>
          </a:p>
          <a:p>
            <a:pPr lvl="1"/>
            <a:r>
              <a:rPr lang="en-US"/>
              <a:t>Expand </a:t>
            </a:r>
            <a:r>
              <a:rPr lang="en-US" i="1"/>
              <a:t>Core Data Service</a:t>
            </a:r>
            <a:endParaRPr lang="en-US"/>
          </a:p>
          <a:p>
            <a:pPr lvl="1"/>
            <a:r>
              <a:rPr lang="en-US"/>
              <a:t>Select </a:t>
            </a:r>
            <a:r>
              <a:rPr lang="en-US" i="1"/>
              <a:t>Data Definition &gt; Next</a:t>
            </a:r>
          </a:p>
          <a:p>
            <a:pPr lvl="1"/>
            <a:endParaRPr lang="en-US"/>
          </a:p>
          <a:p>
            <a:pPr lvl="1"/>
            <a:r>
              <a:rPr lang="en-US"/>
              <a:t>Notes:</a:t>
            </a:r>
            <a:br>
              <a:rPr lang="en-US"/>
            </a:br>
            <a:r>
              <a:rPr lang="en-US"/>
              <a:t>You can also type “</a:t>
            </a:r>
            <a:r>
              <a:rPr lang="en-US" i="1"/>
              <a:t>data </a:t>
            </a:r>
            <a:r>
              <a:rPr lang="en-US"/>
              <a:t>“ in the input field</a:t>
            </a:r>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01 – Create a simple ABAP CDS View</a:t>
            </a:r>
            <a:br>
              <a:rPr lang="en-US"/>
            </a:br>
            <a:r>
              <a:rPr lang="en-US" sz="1300"/>
              <a:t>Basic Features in ABAP CDS View</a:t>
            </a:r>
            <a:endParaRPr lang="en-US"/>
          </a:p>
        </p:txBody>
      </p:sp>
      <p:pic>
        <p:nvPicPr>
          <p:cNvPr id="4" name="Picture 3">
            <a:extLst>
              <a:ext uri="{FF2B5EF4-FFF2-40B4-BE49-F238E27FC236}">
                <a16:creationId xmlns:a16="http://schemas.microsoft.com/office/drawing/2014/main" id="{7F697FA8-DC63-465A-B380-06B5ADD2D1A1}"/>
              </a:ext>
            </a:extLst>
          </p:cNvPr>
          <p:cNvPicPr>
            <a:picLocks noChangeAspect="1"/>
          </p:cNvPicPr>
          <p:nvPr/>
        </p:nvPicPr>
        <p:blipFill>
          <a:blip r:embed="rId3"/>
          <a:stretch>
            <a:fillRect/>
          </a:stretch>
        </p:blipFill>
        <p:spPr>
          <a:xfrm>
            <a:off x="6858000" y="1215342"/>
            <a:ext cx="4445229" cy="3754313"/>
          </a:xfrm>
          <a:prstGeom prst="rect">
            <a:avLst/>
          </a:prstGeom>
        </p:spPr>
      </p:pic>
    </p:spTree>
    <p:extLst>
      <p:ext uri="{BB962C8B-B14F-4D97-AF65-F5344CB8AC3E}">
        <p14:creationId xmlns:p14="http://schemas.microsoft.com/office/powerpoint/2010/main" val="32651481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999726F-7D35-42E6-B550-64C813EBDB19}"/>
              </a:ext>
            </a:extLst>
          </p:cNvPr>
          <p:cNvSpPr>
            <a:spLocks noGrp="1"/>
          </p:cNvSpPr>
          <p:nvPr>
            <p:ph idx="1"/>
          </p:nvPr>
        </p:nvSpPr>
        <p:spPr/>
        <p:txBody>
          <a:bodyPr/>
          <a:lstStyle/>
          <a:p>
            <a:r>
              <a:rPr lang="en-US"/>
              <a:t>Create Data Definition</a:t>
            </a:r>
          </a:p>
          <a:p>
            <a:pPr lvl="1"/>
            <a:r>
              <a:rPr lang="en-US"/>
              <a:t>Select </a:t>
            </a:r>
            <a:r>
              <a:rPr lang="en-US" i="1"/>
              <a:t>Project</a:t>
            </a:r>
          </a:p>
          <a:p>
            <a:pPr lvl="1"/>
            <a:r>
              <a:rPr lang="en-US"/>
              <a:t>Enter </a:t>
            </a:r>
            <a:r>
              <a:rPr lang="en-US" i="1"/>
              <a:t>Package</a:t>
            </a:r>
            <a:r>
              <a:rPr lang="en-US"/>
              <a:t> </a:t>
            </a:r>
          </a:p>
          <a:p>
            <a:pPr lvl="2"/>
            <a:r>
              <a:rPr lang="en-US"/>
              <a:t>ZTRAIN</a:t>
            </a:r>
            <a:r>
              <a:rPr lang="en-US" b="1"/>
              <a:t>XX</a:t>
            </a:r>
            <a:r>
              <a:rPr lang="en-US"/>
              <a:t>_CDS</a:t>
            </a:r>
          </a:p>
          <a:p>
            <a:pPr lvl="1"/>
            <a:r>
              <a:rPr lang="en-US"/>
              <a:t>Enter </a:t>
            </a:r>
            <a:r>
              <a:rPr lang="en-US" i="1"/>
              <a:t>Name</a:t>
            </a:r>
          </a:p>
          <a:p>
            <a:pPr lvl="2"/>
            <a:r>
              <a:rPr lang="en-US"/>
              <a:t>ZI_TRAIN</a:t>
            </a:r>
            <a:r>
              <a:rPr lang="en-US" b="1"/>
              <a:t>XX</a:t>
            </a:r>
            <a:r>
              <a:rPr lang="en-US"/>
              <a:t>_BASIC_01</a:t>
            </a:r>
          </a:p>
          <a:p>
            <a:pPr lvl="1"/>
            <a:r>
              <a:rPr lang="en-US"/>
              <a:t>Enter </a:t>
            </a:r>
            <a:r>
              <a:rPr lang="en-US" i="1"/>
              <a:t>Description</a:t>
            </a:r>
            <a:endParaRPr lang="en-US"/>
          </a:p>
          <a:p>
            <a:pPr lvl="1"/>
            <a:r>
              <a:rPr lang="en-US"/>
              <a:t>Select </a:t>
            </a:r>
            <a:r>
              <a:rPr lang="en-US" i="1"/>
              <a:t>Next</a:t>
            </a:r>
            <a:endParaRPr lang="en-US"/>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01 – Create a simple ABAP CDS View</a:t>
            </a:r>
            <a:br>
              <a:rPr lang="en-US"/>
            </a:br>
            <a:r>
              <a:rPr lang="en-US" sz="1300"/>
              <a:t>Basic Features in ABAP CDS View</a:t>
            </a:r>
            <a:endParaRPr lang="en-US"/>
          </a:p>
        </p:txBody>
      </p:sp>
      <p:pic>
        <p:nvPicPr>
          <p:cNvPr id="7" name="Picture 6">
            <a:extLst>
              <a:ext uri="{FF2B5EF4-FFF2-40B4-BE49-F238E27FC236}">
                <a16:creationId xmlns:a16="http://schemas.microsoft.com/office/drawing/2014/main" id="{736A525F-35B9-4712-8A86-C07530490000}"/>
              </a:ext>
            </a:extLst>
          </p:cNvPr>
          <p:cNvPicPr>
            <a:picLocks noChangeAspect="1"/>
          </p:cNvPicPr>
          <p:nvPr/>
        </p:nvPicPr>
        <p:blipFill>
          <a:blip r:embed="rId3"/>
          <a:stretch>
            <a:fillRect/>
          </a:stretch>
        </p:blipFill>
        <p:spPr>
          <a:xfrm>
            <a:off x="6858000" y="1215342"/>
            <a:ext cx="4445229" cy="4485870"/>
          </a:xfrm>
          <a:prstGeom prst="rect">
            <a:avLst/>
          </a:prstGeom>
        </p:spPr>
      </p:pic>
    </p:spTree>
    <p:extLst>
      <p:ext uri="{BB962C8B-B14F-4D97-AF65-F5344CB8AC3E}">
        <p14:creationId xmlns:p14="http://schemas.microsoft.com/office/powerpoint/2010/main" val="5045085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F351D-3DDA-452C-A759-908AC77625F2}"/>
              </a:ext>
            </a:extLst>
          </p:cNvPr>
          <p:cNvPicPr>
            <a:picLocks noChangeAspect="1"/>
          </p:cNvPicPr>
          <p:nvPr/>
        </p:nvPicPr>
        <p:blipFill>
          <a:blip r:embed="rId3"/>
          <a:stretch>
            <a:fillRect/>
          </a:stretch>
        </p:blipFill>
        <p:spPr>
          <a:xfrm>
            <a:off x="6858000" y="1215342"/>
            <a:ext cx="4343623" cy="4485870"/>
          </a:xfrm>
          <a:prstGeom prst="rect">
            <a:avLst/>
          </a:prstGeom>
        </p:spPr>
      </p:pic>
      <p:sp>
        <p:nvSpPr>
          <p:cNvPr id="9" name="Content Placeholder 8">
            <a:extLst>
              <a:ext uri="{FF2B5EF4-FFF2-40B4-BE49-F238E27FC236}">
                <a16:creationId xmlns:a16="http://schemas.microsoft.com/office/drawing/2014/main" id="{8A0FCD0D-EEA4-4D7E-B8A1-CA1667935C40}"/>
              </a:ext>
            </a:extLst>
          </p:cNvPr>
          <p:cNvSpPr>
            <a:spLocks noGrp="1"/>
          </p:cNvSpPr>
          <p:nvPr>
            <p:ph idx="1"/>
          </p:nvPr>
        </p:nvSpPr>
        <p:spPr/>
        <p:txBody>
          <a:bodyPr/>
          <a:lstStyle/>
          <a:p>
            <a:r>
              <a:rPr lang="en-US"/>
              <a:t>Create Data Definition</a:t>
            </a:r>
          </a:p>
          <a:p>
            <a:pPr lvl="1"/>
            <a:r>
              <a:rPr lang="en-US"/>
              <a:t>Select/Create </a:t>
            </a:r>
            <a:r>
              <a:rPr lang="en-US" i="1"/>
              <a:t>Transport Request</a:t>
            </a:r>
          </a:p>
          <a:p>
            <a:pPr lvl="1"/>
            <a:r>
              <a:rPr lang="en-US"/>
              <a:t>Select </a:t>
            </a:r>
            <a:r>
              <a:rPr lang="en-US" i="1"/>
              <a:t>Next</a:t>
            </a:r>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01 – Create a simple ABAP CDS View</a:t>
            </a:r>
            <a:br>
              <a:rPr lang="en-US"/>
            </a:br>
            <a:r>
              <a:rPr lang="en-US" sz="1300"/>
              <a:t>Basic Features in ABAP CDS View</a:t>
            </a:r>
            <a:endParaRPr lang="en-US"/>
          </a:p>
        </p:txBody>
      </p:sp>
    </p:spTree>
    <p:extLst>
      <p:ext uri="{BB962C8B-B14F-4D97-AF65-F5344CB8AC3E}">
        <p14:creationId xmlns:p14="http://schemas.microsoft.com/office/powerpoint/2010/main" val="4228979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3593C8E-2081-409B-B09B-C3C62933DCE7}"/>
              </a:ext>
            </a:extLst>
          </p:cNvPr>
          <p:cNvSpPr>
            <a:spLocks noGrp="1"/>
          </p:cNvSpPr>
          <p:nvPr>
            <p:ph idx="1"/>
          </p:nvPr>
        </p:nvSpPr>
        <p:spPr/>
        <p:txBody>
          <a:bodyPr/>
          <a:lstStyle/>
          <a:p>
            <a:r>
              <a:rPr lang="en-US"/>
              <a:t>Create Data Definition</a:t>
            </a:r>
          </a:p>
          <a:p>
            <a:pPr lvl="1"/>
            <a:r>
              <a:rPr lang="en-US"/>
              <a:t>Select </a:t>
            </a:r>
            <a:r>
              <a:rPr lang="en-US" i="1"/>
              <a:t>Define View &gt; Finish</a:t>
            </a:r>
          </a:p>
          <a:p>
            <a:pPr lvl="1"/>
            <a:endParaRPr lang="en-US"/>
          </a:p>
          <a:p>
            <a:endParaRPr lang="en-US"/>
          </a:p>
        </p:txBody>
      </p:sp>
      <p:pic>
        <p:nvPicPr>
          <p:cNvPr id="3" name="Picture 2">
            <a:extLst>
              <a:ext uri="{FF2B5EF4-FFF2-40B4-BE49-F238E27FC236}">
                <a16:creationId xmlns:a16="http://schemas.microsoft.com/office/drawing/2014/main" id="{2046AC4D-5287-40F1-9B39-E162325E1A7A}"/>
              </a:ext>
            </a:extLst>
          </p:cNvPr>
          <p:cNvPicPr>
            <a:picLocks noChangeAspect="1"/>
          </p:cNvPicPr>
          <p:nvPr/>
        </p:nvPicPr>
        <p:blipFill>
          <a:blip r:embed="rId3"/>
          <a:stretch>
            <a:fillRect/>
          </a:stretch>
        </p:blipFill>
        <p:spPr>
          <a:xfrm>
            <a:off x="6858000" y="1215342"/>
            <a:ext cx="4343623" cy="4485870"/>
          </a:xfrm>
          <a:prstGeom prst="rect">
            <a:avLst/>
          </a:prstGeom>
        </p:spPr>
      </p:pic>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01 – Create a simple ABAP CDS View</a:t>
            </a:r>
            <a:br>
              <a:rPr lang="en-US"/>
            </a:br>
            <a:r>
              <a:rPr lang="en-US" sz="1300"/>
              <a:t>Basic Features in ABAP CDS View</a:t>
            </a:r>
            <a:endParaRPr lang="en-US"/>
          </a:p>
        </p:txBody>
      </p:sp>
    </p:spTree>
    <p:extLst>
      <p:ext uri="{BB962C8B-B14F-4D97-AF65-F5344CB8AC3E}">
        <p14:creationId xmlns:p14="http://schemas.microsoft.com/office/powerpoint/2010/main" val="175429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792E0F4-1C17-416F-A5F8-E90A1528455D}"/>
              </a:ext>
            </a:extLst>
          </p:cNvPr>
          <p:cNvSpPr>
            <a:spLocks noGrp="1"/>
          </p:cNvSpPr>
          <p:nvPr>
            <p:ph idx="1"/>
          </p:nvPr>
        </p:nvSpPr>
        <p:spPr/>
        <p:txBody>
          <a:bodyPr/>
          <a:lstStyle/>
          <a:p>
            <a:r>
              <a:rPr lang="en-US"/>
              <a:t>Let’s begin coding</a:t>
            </a:r>
          </a:p>
          <a:p>
            <a:pPr lvl="1"/>
            <a:r>
              <a:rPr lang="en-US"/>
              <a:t>Enter </a:t>
            </a:r>
            <a:r>
              <a:rPr lang="en-US" i="1"/>
              <a:t>SQL View name</a:t>
            </a:r>
          </a:p>
          <a:p>
            <a:pPr lvl="2"/>
            <a:r>
              <a:rPr lang="en-US"/>
              <a:t>‘ZITRAIN</a:t>
            </a:r>
            <a:r>
              <a:rPr lang="en-US" b="1"/>
              <a:t>XX</a:t>
            </a:r>
            <a:r>
              <a:rPr lang="en-US"/>
              <a:t>BASIC01’ (replace ‘XX’ with your ID)</a:t>
            </a:r>
          </a:p>
          <a:p>
            <a:pPr lvl="1"/>
            <a:r>
              <a:rPr lang="en-US"/>
              <a:t>Data-source</a:t>
            </a:r>
          </a:p>
          <a:p>
            <a:pPr lvl="2"/>
            <a:r>
              <a:rPr lang="en-US"/>
              <a:t>T001</a:t>
            </a:r>
          </a:p>
          <a:p>
            <a:pPr lvl="1"/>
            <a:r>
              <a:rPr lang="en-US"/>
              <a:t>Projection fields</a:t>
            </a:r>
          </a:p>
          <a:p>
            <a:pPr lvl="2"/>
            <a:r>
              <a:rPr lang="en-US"/>
              <a:t>BUKRS		Company Code (Key)</a:t>
            </a:r>
          </a:p>
          <a:p>
            <a:pPr lvl="2"/>
            <a:r>
              <a:rPr lang="en-US"/>
              <a:t>BUTXT		Name of Company Code</a:t>
            </a:r>
          </a:p>
          <a:p>
            <a:pPr lvl="2"/>
            <a:r>
              <a:rPr lang="en-US"/>
              <a:t>ORT01		City</a:t>
            </a:r>
          </a:p>
          <a:p>
            <a:pPr lvl="2"/>
            <a:r>
              <a:rPr lang="en-US"/>
              <a:t>LAND1		Country Key</a:t>
            </a:r>
          </a:p>
          <a:p>
            <a:pPr lvl="2"/>
            <a:r>
              <a:rPr lang="en-US"/>
              <a:t>WAERS	Currency Key</a:t>
            </a:r>
          </a:p>
          <a:p>
            <a:pPr lvl="2"/>
            <a:r>
              <a:rPr lang="en-US"/>
              <a:t>SPRAS		Language Key</a:t>
            </a:r>
          </a:p>
          <a:p>
            <a:pPr lvl="2"/>
            <a:r>
              <a:rPr lang="en-US"/>
              <a:t>ADRNR		Address </a:t>
            </a:r>
          </a:p>
          <a:p>
            <a:pPr lvl="1"/>
            <a:endParaRPr lang="en-US"/>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01 – Create a simple ABAP CDS View</a:t>
            </a:r>
            <a:br>
              <a:rPr lang="en-US"/>
            </a:br>
            <a:r>
              <a:rPr lang="en-US" sz="1300"/>
              <a:t>Basic Features in ABAP CDS View</a:t>
            </a:r>
            <a:endParaRPr lang="en-US"/>
          </a:p>
        </p:txBody>
      </p:sp>
      <p:pic>
        <p:nvPicPr>
          <p:cNvPr id="4" name="Picture 3">
            <a:extLst>
              <a:ext uri="{FF2B5EF4-FFF2-40B4-BE49-F238E27FC236}">
                <a16:creationId xmlns:a16="http://schemas.microsoft.com/office/drawing/2014/main" id="{8937F38B-EFF8-48D3-B178-0312F95FCFF3}"/>
              </a:ext>
            </a:extLst>
          </p:cNvPr>
          <p:cNvPicPr>
            <a:picLocks noChangeAspect="1"/>
          </p:cNvPicPr>
          <p:nvPr/>
        </p:nvPicPr>
        <p:blipFill>
          <a:blip r:embed="rId3"/>
          <a:stretch>
            <a:fillRect/>
          </a:stretch>
        </p:blipFill>
        <p:spPr>
          <a:xfrm>
            <a:off x="6858000" y="2555633"/>
            <a:ext cx="3916882" cy="2281038"/>
          </a:xfrm>
          <a:prstGeom prst="rect">
            <a:avLst/>
          </a:prstGeom>
        </p:spPr>
      </p:pic>
    </p:spTree>
    <p:extLst>
      <p:ext uri="{BB962C8B-B14F-4D97-AF65-F5344CB8AC3E}">
        <p14:creationId xmlns:p14="http://schemas.microsoft.com/office/powerpoint/2010/main" val="3360285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1B386D6-4B80-4602-862A-7E6763F2C4CC}"/>
              </a:ext>
            </a:extLst>
          </p:cNvPr>
          <p:cNvSpPr>
            <a:spLocks noGrp="1"/>
          </p:cNvSpPr>
          <p:nvPr>
            <p:ph idx="1"/>
          </p:nvPr>
        </p:nvSpPr>
        <p:spPr/>
        <p:txBody>
          <a:bodyPr/>
          <a:lstStyle/>
          <a:p>
            <a:r>
              <a:rPr lang="en-US"/>
              <a:t>Activate and Preview</a:t>
            </a:r>
          </a:p>
          <a:p>
            <a:pPr lvl="1"/>
            <a:r>
              <a:rPr lang="en-US"/>
              <a:t>Activate your ABAP CDS View (Ctrl + F3)</a:t>
            </a:r>
          </a:p>
          <a:p>
            <a:pPr lvl="1"/>
            <a:r>
              <a:rPr lang="en-US"/>
              <a:t>Right-click on source code &gt; </a:t>
            </a:r>
            <a:r>
              <a:rPr lang="en-US" i="1"/>
              <a:t>Open With</a:t>
            </a:r>
            <a:r>
              <a:rPr lang="en-US"/>
              <a:t> &gt; </a:t>
            </a:r>
            <a:r>
              <a:rPr lang="en-US" i="1"/>
              <a:t>Data Preview (F8)</a:t>
            </a:r>
          </a:p>
          <a:p>
            <a:pPr lvl="1"/>
            <a:endParaRPr lang="en-US"/>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01 – Create a simple ABAP CDS View</a:t>
            </a:r>
            <a:br>
              <a:rPr lang="en-US"/>
            </a:br>
            <a:r>
              <a:rPr lang="en-US" sz="1300"/>
              <a:t>Basic Features in ABAP CDS View</a:t>
            </a:r>
            <a:endParaRPr lang="en-US"/>
          </a:p>
        </p:txBody>
      </p:sp>
      <p:pic>
        <p:nvPicPr>
          <p:cNvPr id="3" name="Picture 2">
            <a:extLst>
              <a:ext uri="{FF2B5EF4-FFF2-40B4-BE49-F238E27FC236}">
                <a16:creationId xmlns:a16="http://schemas.microsoft.com/office/drawing/2014/main" id="{801D2DAC-8BD4-49C3-BA5C-2BB8DA44B6A6}"/>
              </a:ext>
            </a:extLst>
          </p:cNvPr>
          <p:cNvPicPr>
            <a:picLocks noChangeAspect="1"/>
          </p:cNvPicPr>
          <p:nvPr/>
        </p:nvPicPr>
        <p:blipFill>
          <a:blip r:embed="rId3"/>
          <a:stretch>
            <a:fillRect/>
          </a:stretch>
        </p:blipFill>
        <p:spPr>
          <a:xfrm>
            <a:off x="933843" y="3092957"/>
            <a:ext cx="5039619" cy="2529970"/>
          </a:xfrm>
          <a:prstGeom prst="rect">
            <a:avLst/>
          </a:prstGeom>
        </p:spPr>
      </p:pic>
      <p:pic>
        <p:nvPicPr>
          <p:cNvPr id="7" name="Picture 6">
            <a:extLst>
              <a:ext uri="{FF2B5EF4-FFF2-40B4-BE49-F238E27FC236}">
                <a16:creationId xmlns:a16="http://schemas.microsoft.com/office/drawing/2014/main" id="{04F5B1F9-C569-4184-8803-D1B713789374}"/>
              </a:ext>
            </a:extLst>
          </p:cNvPr>
          <p:cNvPicPr>
            <a:picLocks noChangeAspect="1"/>
          </p:cNvPicPr>
          <p:nvPr/>
        </p:nvPicPr>
        <p:blipFill>
          <a:blip r:embed="rId4"/>
          <a:stretch>
            <a:fillRect/>
          </a:stretch>
        </p:blipFill>
        <p:spPr>
          <a:xfrm>
            <a:off x="6475526" y="3072499"/>
            <a:ext cx="4633198" cy="2763662"/>
          </a:xfrm>
          <a:prstGeom prst="rect">
            <a:avLst/>
          </a:prstGeom>
        </p:spPr>
      </p:pic>
    </p:spTree>
    <p:extLst>
      <p:ext uri="{BB962C8B-B14F-4D97-AF65-F5344CB8AC3E}">
        <p14:creationId xmlns:p14="http://schemas.microsoft.com/office/powerpoint/2010/main" val="26407982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54CDF5-30C2-496F-8938-A583AD55A0C6}"/>
              </a:ext>
            </a:extLst>
          </p:cNvPr>
          <p:cNvSpPr>
            <a:spLocks noGrp="1"/>
          </p:cNvSpPr>
          <p:nvPr>
            <p:ph idx="1"/>
          </p:nvPr>
        </p:nvSpPr>
        <p:spPr/>
        <p:txBody>
          <a:bodyPr/>
          <a:lstStyle/>
          <a:p>
            <a:r>
              <a:rPr lang="en-US"/>
              <a:t>Naming Rules and Recommendations</a:t>
            </a:r>
          </a:p>
          <a:p>
            <a:pPr lvl="1"/>
            <a:r>
              <a:rPr lang="en-US"/>
              <a:t>DDL Source name</a:t>
            </a:r>
          </a:p>
          <a:p>
            <a:pPr lvl="2"/>
            <a:r>
              <a:rPr lang="en-US"/>
              <a:t>Max. 30 Characters</a:t>
            </a:r>
          </a:p>
          <a:p>
            <a:pPr lvl="2"/>
            <a:r>
              <a:rPr lang="en-US"/>
              <a:t>Unique throughout the system</a:t>
            </a:r>
          </a:p>
          <a:p>
            <a:pPr lvl="2"/>
            <a:r>
              <a:rPr lang="en-US"/>
              <a:t>Always Upper-Case</a:t>
            </a:r>
          </a:p>
          <a:p>
            <a:pPr lvl="1"/>
            <a:r>
              <a:rPr lang="en-US"/>
              <a:t>CDS View name</a:t>
            </a:r>
          </a:p>
          <a:p>
            <a:pPr lvl="2"/>
            <a:r>
              <a:rPr lang="en-US"/>
              <a:t>Max 30 Characters</a:t>
            </a:r>
          </a:p>
          <a:p>
            <a:pPr lvl="2"/>
            <a:r>
              <a:rPr lang="en-US"/>
              <a:t>Unique throughout the system</a:t>
            </a:r>
          </a:p>
          <a:p>
            <a:pPr lvl="2"/>
            <a:r>
              <a:rPr lang="en-US"/>
              <a:t>Unique within ABAP Dictionary (global ABAP data type)</a:t>
            </a:r>
          </a:p>
          <a:p>
            <a:pPr lvl="2"/>
            <a:r>
              <a:rPr lang="en-US"/>
              <a:t>Not Case-sensitive</a:t>
            </a:r>
          </a:p>
          <a:p>
            <a:pPr lvl="2"/>
            <a:r>
              <a:rPr lang="en-US"/>
              <a:t>Can be different from DDL Source name (not recommended!)</a:t>
            </a:r>
          </a:p>
          <a:p>
            <a:pPr lvl="1"/>
            <a:r>
              <a:rPr lang="en-US"/>
              <a:t>SQL View name</a:t>
            </a:r>
          </a:p>
          <a:p>
            <a:pPr lvl="2"/>
            <a:r>
              <a:rPr lang="en-US"/>
              <a:t>Max 16 Characters (Standard Dictionary Object)</a:t>
            </a:r>
          </a:p>
          <a:p>
            <a:pPr lvl="2"/>
            <a:r>
              <a:rPr lang="en-US"/>
              <a:t>Unique throughout the system (Customer namespace!)</a:t>
            </a:r>
          </a:p>
          <a:p>
            <a:pPr lvl="2"/>
            <a:r>
              <a:rPr lang="en-US"/>
              <a:t>Unique within ABAP Dictionary (global ABAP data type)</a:t>
            </a:r>
          </a:p>
          <a:p>
            <a:pPr lvl="2"/>
            <a:r>
              <a:rPr lang="en-US"/>
              <a:t>Not Case-sensitive (will be translated to Upper Case)</a:t>
            </a:r>
          </a:p>
          <a:p>
            <a:pPr lvl="2"/>
            <a:r>
              <a:rPr lang="en-US"/>
              <a:t>Different from CDS View name</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Naming Rules and Recommendations</a:t>
            </a:r>
            <a:br>
              <a:rPr lang="en-US"/>
            </a:br>
            <a:r>
              <a:rPr lang="en-US" sz="1300"/>
              <a:t>Basic Features in ABAP CDS View</a:t>
            </a:r>
            <a:endParaRPr lang="en-US"/>
          </a:p>
        </p:txBody>
      </p:sp>
      <p:pic>
        <p:nvPicPr>
          <p:cNvPr id="4" name="Picture 3">
            <a:extLst>
              <a:ext uri="{FF2B5EF4-FFF2-40B4-BE49-F238E27FC236}">
                <a16:creationId xmlns:a16="http://schemas.microsoft.com/office/drawing/2014/main" id="{21173498-7E8A-4314-AAB3-5D0798228F7E}"/>
              </a:ext>
            </a:extLst>
          </p:cNvPr>
          <p:cNvPicPr>
            <a:picLocks noChangeAspect="1"/>
          </p:cNvPicPr>
          <p:nvPr/>
        </p:nvPicPr>
        <p:blipFill>
          <a:blip r:embed="rId3"/>
          <a:stretch>
            <a:fillRect/>
          </a:stretch>
        </p:blipFill>
        <p:spPr>
          <a:xfrm>
            <a:off x="7315200" y="2560713"/>
            <a:ext cx="3759394" cy="2270877"/>
          </a:xfrm>
          <a:prstGeom prst="rect">
            <a:avLst/>
          </a:prstGeom>
        </p:spPr>
      </p:pic>
    </p:spTree>
    <p:extLst>
      <p:ext uri="{BB962C8B-B14F-4D97-AF65-F5344CB8AC3E}">
        <p14:creationId xmlns:p14="http://schemas.microsoft.com/office/powerpoint/2010/main" val="3501546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8F1FC4-8FBA-4930-A088-B9C6C5C98443}"/>
              </a:ext>
            </a:extLst>
          </p:cNvPr>
          <p:cNvSpPr>
            <a:spLocks noGrp="1"/>
          </p:cNvSpPr>
          <p:nvPr>
            <p:ph idx="1"/>
          </p:nvPr>
        </p:nvSpPr>
        <p:spPr/>
        <p:txBody>
          <a:bodyPr/>
          <a:lstStyle/>
          <a:p>
            <a:r>
              <a:rPr lang="en-US"/>
              <a:t>Data Definitions of ABAP CDS View</a:t>
            </a:r>
          </a:p>
          <a:p>
            <a:pPr lvl="1"/>
            <a:r>
              <a:rPr lang="en-US"/>
              <a:t>Model and retrieve data on a semantic level higher than SQL</a:t>
            </a:r>
          </a:p>
          <a:p>
            <a:pPr lvl="1"/>
            <a:r>
              <a:rPr lang="en-US"/>
              <a:t>Extends native SQL means for increased productivity</a:t>
            </a:r>
          </a:p>
          <a:p>
            <a:endParaRPr lang="en-US"/>
          </a:p>
          <a:p>
            <a:endParaRPr lang="en-US"/>
          </a:p>
          <a:p>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Basic ABAP CDS View</a:t>
            </a:r>
            <a:br>
              <a:rPr lang="en-US"/>
            </a:br>
            <a:r>
              <a:rPr lang="en-US" sz="1300"/>
              <a:t>What would you gain from this course?</a:t>
            </a:r>
            <a:endParaRPr lang="en-US"/>
          </a:p>
        </p:txBody>
      </p:sp>
      <p:pic>
        <p:nvPicPr>
          <p:cNvPr id="2" name="Picture 2" descr="Data Definition">
            <a:extLst>
              <a:ext uri="{FF2B5EF4-FFF2-40B4-BE49-F238E27FC236}">
                <a16:creationId xmlns:a16="http://schemas.microsoft.com/office/drawing/2014/main" id="{63BD7922-21A4-407F-9785-649A9DDB5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156" y="2486184"/>
            <a:ext cx="5353325" cy="349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3435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C240B81-4511-4757-9402-359ACE331C25}"/>
              </a:ext>
            </a:extLst>
          </p:cNvPr>
          <p:cNvSpPr>
            <a:spLocks noGrp="1"/>
          </p:cNvSpPr>
          <p:nvPr>
            <p:ph idx="1"/>
          </p:nvPr>
        </p:nvSpPr>
        <p:spPr/>
        <p:txBody>
          <a:bodyPr/>
          <a:lstStyle/>
          <a:p>
            <a:r>
              <a:rPr lang="en-US"/>
              <a:t>T-Code SE16H, SE16N</a:t>
            </a:r>
          </a:p>
          <a:p>
            <a:pPr lvl="1"/>
            <a:r>
              <a:rPr lang="en-US"/>
              <a:t>Tables: Enter </a:t>
            </a:r>
            <a:r>
              <a:rPr lang="en-US" i="1"/>
              <a:t>SQL View name </a:t>
            </a:r>
            <a:r>
              <a:rPr lang="en-US"/>
              <a:t>&gt; </a:t>
            </a:r>
            <a:r>
              <a:rPr lang="en-US" i="1"/>
              <a:t>Execute(F8)</a:t>
            </a:r>
            <a:endParaRPr lang="en-US"/>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ABAP CDS View</a:t>
            </a:r>
            <a:br>
              <a:rPr lang="en-US"/>
            </a:br>
            <a:r>
              <a:rPr lang="en-US" sz="1300"/>
              <a:t>Basic Features in ABAP CDS View</a:t>
            </a:r>
            <a:endParaRPr lang="en-US"/>
          </a:p>
        </p:txBody>
      </p:sp>
      <p:pic>
        <p:nvPicPr>
          <p:cNvPr id="7" name="Picture 6">
            <a:extLst>
              <a:ext uri="{FF2B5EF4-FFF2-40B4-BE49-F238E27FC236}">
                <a16:creationId xmlns:a16="http://schemas.microsoft.com/office/drawing/2014/main" id="{6737C7E1-965C-4921-A980-4080A82435DD}"/>
              </a:ext>
            </a:extLst>
          </p:cNvPr>
          <p:cNvPicPr>
            <a:picLocks noChangeAspect="1"/>
          </p:cNvPicPr>
          <p:nvPr/>
        </p:nvPicPr>
        <p:blipFill>
          <a:blip r:embed="rId3"/>
          <a:stretch>
            <a:fillRect/>
          </a:stretch>
        </p:blipFill>
        <p:spPr>
          <a:xfrm>
            <a:off x="811398" y="2296902"/>
            <a:ext cx="8773611" cy="2870347"/>
          </a:xfrm>
          <a:prstGeom prst="rect">
            <a:avLst/>
          </a:prstGeom>
        </p:spPr>
      </p:pic>
      <p:pic>
        <p:nvPicPr>
          <p:cNvPr id="3" name="Picture 2">
            <a:extLst>
              <a:ext uri="{FF2B5EF4-FFF2-40B4-BE49-F238E27FC236}">
                <a16:creationId xmlns:a16="http://schemas.microsoft.com/office/drawing/2014/main" id="{664D1CF7-D2F5-4DD8-B88E-5C818E094CA6}"/>
              </a:ext>
            </a:extLst>
          </p:cNvPr>
          <p:cNvPicPr>
            <a:picLocks noChangeAspect="1"/>
          </p:cNvPicPr>
          <p:nvPr/>
        </p:nvPicPr>
        <p:blipFill>
          <a:blip r:embed="rId4"/>
          <a:stretch>
            <a:fillRect/>
          </a:stretch>
        </p:blipFill>
        <p:spPr>
          <a:xfrm>
            <a:off x="6587292" y="3515899"/>
            <a:ext cx="4521432" cy="2479167"/>
          </a:xfrm>
          <a:prstGeom prst="rect">
            <a:avLst/>
          </a:prstGeom>
        </p:spPr>
      </p:pic>
    </p:spTree>
    <p:extLst>
      <p:ext uri="{BB962C8B-B14F-4D97-AF65-F5344CB8AC3E}">
        <p14:creationId xmlns:p14="http://schemas.microsoft.com/office/powerpoint/2010/main" val="10044807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9B6E22C-3A5B-407C-93C6-AC64D0EE5170}"/>
              </a:ext>
            </a:extLst>
          </p:cNvPr>
          <p:cNvSpPr>
            <a:spLocks noGrp="1"/>
          </p:cNvSpPr>
          <p:nvPr>
            <p:ph idx="1"/>
          </p:nvPr>
        </p:nvSpPr>
        <p:spPr/>
        <p:txBody>
          <a:bodyPr/>
          <a:lstStyle/>
          <a:p>
            <a:r>
              <a:rPr lang="en-US"/>
              <a:t>T-Code SE11</a:t>
            </a:r>
          </a:p>
          <a:p>
            <a:pPr lvl="1"/>
            <a:r>
              <a:rPr lang="en-US"/>
              <a:t>Database table/View: Enter </a:t>
            </a:r>
            <a:r>
              <a:rPr lang="en-US" i="1"/>
              <a:t>SQL View name </a:t>
            </a:r>
            <a:r>
              <a:rPr lang="en-US"/>
              <a:t>&gt; </a:t>
            </a:r>
            <a:r>
              <a:rPr lang="en-US" i="1"/>
              <a:t>Display</a:t>
            </a:r>
            <a:endParaRPr lang="en-US"/>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ABAP CDS View</a:t>
            </a:r>
            <a:br>
              <a:rPr lang="en-US"/>
            </a:br>
            <a:r>
              <a:rPr lang="en-US" sz="1300"/>
              <a:t>Basic Features in ABAP CDS View</a:t>
            </a:r>
            <a:endParaRPr lang="en-US"/>
          </a:p>
        </p:txBody>
      </p:sp>
      <p:pic>
        <p:nvPicPr>
          <p:cNvPr id="4" name="Picture 3">
            <a:extLst>
              <a:ext uri="{FF2B5EF4-FFF2-40B4-BE49-F238E27FC236}">
                <a16:creationId xmlns:a16="http://schemas.microsoft.com/office/drawing/2014/main" id="{C8A72335-EBF9-47A8-87B8-B1EF6DCB2F4F}"/>
              </a:ext>
            </a:extLst>
          </p:cNvPr>
          <p:cNvPicPr>
            <a:picLocks noChangeAspect="1"/>
          </p:cNvPicPr>
          <p:nvPr/>
        </p:nvPicPr>
        <p:blipFill>
          <a:blip r:embed="rId3"/>
          <a:stretch>
            <a:fillRect/>
          </a:stretch>
        </p:blipFill>
        <p:spPr>
          <a:xfrm>
            <a:off x="6218540" y="2118632"/>
            <a:ext cx="4496031" cy="3916882"/>
          </a:xfrm>
          <a:prstGeom prst="rect">
            <a:avLst/>
          </a:prstGeom>
        </p:spPr>
      </p:pic>
      <p:pic>
        <p:nvPicPr>
          <p:cNvPr id="9" name="Picture 8">
            <a:extLst>
              <a:ext uri="{FF2B5EF4-FFF2-40B4-BE49-F238E27FC236}">
                <a16:creationId xmlns:a16="http://schemas.microsoft.com/office/drawing/2014/main" id="{D8340443-0EFF-4BD2-AABB-181F2E1A8A54}"/>
              </a:ext>
            </a:extLst>
          </p:cNvPr>
          <p:cNvPicPr>
            <a:picLocks noChangeAspect="1"/>
          </p:cNvPicPr>
          <p:nvPr/>
        </p:nvPicPr>
        <p:blipFill>
          <a:blip r:embed="rId4"/>
          <a:stretch>
            <a:fillRect/>
          </a:stretch>
        </p:blipFill>
        <p:spPr>
          <a:xfrm>
            <a:off x="2798299" y="2118632"/>
            <a:ext cx="3175163" cy="2596014"/>
          </a:xfrm>
          <a:prstGeom prst="rect">
            <a:avLst/>
          </a:prstGeom>
        </p:spPr>
      </p:pic>
    </p:spTree>
    <p:extLst>
      <p:ext uri="{BB962C8B-B14F-4D97-AF65-F5344CB8AC3E}">
        <p14:creationId xmlns:p14="http://schemas.microsoft.com/office/powerpoint/2010/main" val="3451149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71DC143D-73C0-49A8-8D4E-816CB4128BD3}"/>
              </a:ext>
            </a:extLst>
          </p:cNvPr>
          <p:cNvSpPr>
            <a:spLocks noGrp="1"/>
          </p:cNvSpPr>
          <p:nvPr>
            <p:ph idx="1"/>
          </p:nvPr>
        </p:nvSpPr>
        <p:spPr/>
        <p:txBody>
          <a:bodyPr/>
          <a:lstStyle/>
          <a:p>
            <a:r>
              <a:rPr lang="en-US"/>
              <a:t>Open SQL</a:t>
            </a:r>
          </a:p>
          <a:p>
            <a:pPr lvl="1"/>
            <a:r>
              <a:rPr lang="en-US"/>
              <a:t>Use CDS View name instead of SQL View name (obsolete)</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ABAP CDS View</a:t>
            </a:r>
            <a:br>
              <a:rPr lang="en-US"/>
            </a:br>
            <a:r>
              <a:rPr lang="en-US" sz="1300"/>
              <a:t>Basic Features in ABAP CDS View</a:t>
            </a:r>
            <a:endParaRPr lang="en-US"/>
          </a:p>
        </p:txBody>
      </p:sp>
      <p:pic>
        <p:nvPicPr>
          <p:cNvPr id="12" name="Picture 11">
            <a:extLst>
              <a:ext uri="{FF2B5EF4-FFF2-40B4-BE49-F238E27FC236}">
                <a16:creationId xmlns:a16="http://schemas.microsoft.com/office/drawing/2014/main" id="{B9AF8889-F9C0-4374-829B-8AB3DD010B37}"/>
              </a:ext>
            </a:extLst>
          </p:cNvPr>
          <p:cNvPicPr>
            <a:picLocks noChangeAspect="1"/>
          </p:cNvPicPr>
          <p:nvPr/>
        </p:nvPicPr>
        <p:blipFill>
          <a:blip r:embed="rId3"/>
          <a:stretch>
            <a:fillRect/>
          </a:stretch>
        </p:blipFill>
        <p:spPr>
          <a:xfrm>
            <a:off x="6262126" y="2535676"/>
            <a:ext cx="4292821" cy="3393614"/>
          </a:xfrm>
          <a:prstGeom prst="rect">
            <a:avLst/>
          </a:prstGeom>
        </p:spPr>
      </p:pic>
      <p:pic>
        <p:nvPicPr>
          <p:cNvPr id="14" name="Picture 13">
            <a:extLst>
              <a:ext uri="{FF2B5EF4-FFF2-40B4-BE49-F238E27FC236}">
                <a16:creationId xmlns:a16="http://schemas.microsoft.com/office/drawing/2014/main" id="{8F426A14-59BA-4D0A-9B5B-AE506BDAE870}"/>
              </a:ext>
            </a:extLst>
          </p:cNvPr>
          <p:cNvPicPr>
            <a:picLocks noChangeAspect="1"/>
          </p:cNvPicPr>
          <p:nvPr/>
        </p:nvPicPr>
        <p:blipFill>
          <a:blip r:embed="rId4"/>
          <a:stretch>
            <a:fillRect/>
          </a:stretch>
        </p:blipFill>
        <p:spPr>
          <a:xfrm>
            <a:off x="1716204" y="2535676"/>
            <a:ext cx="4257258" cy="2372482"/>
          </a:xfrm>
          <a:prstGeom prst="rect">
            <a:avLst/>
          </a:prstGeom>
        </p:spPr>
      </p:pic>
    </p:spTree>
    <p:extLst>
      <p:ext uri="{BB962C8B-B14F-4D97-AF65-F5344CB8AC3E}">
        <p14:creationId xmlns:p14="http://schemas.microsoft.com/office/powerpoint/2010/main" val="9020140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789193-822B-4B19-A8C4-1617684D6D1B}"/>
              </a:ext>
            </a:extLst>
          </p:cNvPr>
          <p:cNvSpPr>
            <a:spLocks noGrp="1"/>
          </p:cNvSpPr>
          <p:nvPr>
            <p:ph idx="1"/>
          </p:nvPr>
        </p:nvSpPr>
        <p:spPr/>
        <p:txBody>
          <a:bodyPr/>
          <a:lstStyle/>
          <a:p>
            <a:r>
              <a:rPr lang="en-US"/>
              <a:t>Exercise 02 – Consume ABAP CDS View by Open SQL</a:t>
            </a:r>
          </a:p>
          <a:p>
            <a:pPr lvl="1"/>
            <a:r>
              <a:rPr lang="en-US"/>
              <a:t>Create new ABAP program ‘ZTRAIN</a:t>
            </a:r>
            <a:r>
              <a:rPr lang="en-US" b="1"/>
              <a:t>XX</a:t>
            </a:r>
            <a:r>
              <a:rPr lang="en-US"/>
              <a:t>_CDS_01’</a:t>
            </a:r>
          </a:p>
          <a:p>
            <a:pPr lvl="2"/>
            <a:r>
              <a:rPr lang="en-US"/>
              <a:t>Selection-screen</a:t>
            </a:r>
          </a:p>
          <a:p>
            <a:pPr lvl="3"/>
            <a:r>
              <a:rPr lang="en-US"/>
              <a:t>Select-options</a:t>
            </a:r>
          </a:p>
          <a:p>
            <a:pPr lvl="4"/>
            <a:r>
              <a:rPr lang="en-US"/>
              <a:t>Company Code (T001-BUKRS)</a:t>
            </a:r>
          </a:p>
          <a:p>
            <a:pPr lvl="3"/>
            <a:r>
              <a:rPr lang="en-US"/>
              <a:t>Parameters</a:t>
            </a:r>
          </a:p>
          <a:p>
            <a:pPr lvl="4"/>
            <a:r>
              <a:rPr lang="en-US"/>
              <a:t>Maximum number of hits (Integer)</a:t>
            </a:r>
          </a:p>
          <a:p>
            <a:pPr lvl="2"/>
            <a:r>
              <a:rPr lang="en-US"/>
              <a:t>Select and display data from ZI_TRAIN</a:t>
            </a:r>
            <a:r>
              <a:rPr lang="en-US" b="1"/>
              <a:t>XX</a:t>
            </a:r>
            <a:r>
              <a:rPr lang="en-US"/>
              <a:t>_BASIC_01</a:t>
            </a:r>
          </a:p>
          <a:p>
            <a:pPr lvl="2"/>
            <a:endParaRPr lang="en-US"/>
          </a:p>
          <a:p>
            <a:pPr lvl="1"/>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02 – Consume ABAP CDS View by Open SQL</a:t>
            </a:r>
            <a:br>
              <a:rPr lang="en-US"/>
            </a:br>
            <a:r>
              <a:rPr lang="en-US" sz="1300"/>
              <a:t>Basic Features in ABAP CDS View</a:t>
            </a:r>
            <a:endParaRPr lang="en-US"/>
          </a:p>
        </p:txBody>
      </p:sp>
      <p:pic>
        <p:nvPicPr>
          <p:cNvPr id="5" name="Picture 4">
            <a:extLst>
              <a:ext uri="{FF2B5EF4-FFF2-40B4-BE49-F238E27FC236}">
                <a16:creationId xmlns:a16="http://schemas.microsoft.com/office/drawing/2014/main" id="{08525CEB-4E3C-4195-B5D4-F7B598824C25}"/>
              </a:ext>
            </a:extLst>
          </p:cNvPr>
          <p:cNvPicPr>
            <a:picLocks noChangeAspect="1"/>
          </p:cNvPicPr>
          <p:nvPr/>
        </p:nvPicPr>
        <p:blipFill>
          <a:blip r:embed="rId3"/>
          <a:stretch>
            <a:fillRect/>
          </a:stretch>
        </p:blipFill>
        <p:spPr>
          <a:xfrm>
            <a:off x="3920157" y="4332214"/>
            <a:ext cx="4349974" cy="1060505"/>
          </a:xfrm>
          <a:prstGeom prst="rect">
            <a:avLst/>
          </a:prstGeom>
        </p:spPr>
      </p:pic>
    </p:spTree>
    <p:extLst>
      <p:ext uri="{BB962C8B-B14F-4D97-AF65-F5344CB8AC3E}">
        <p14:creationId xmlns:p14="http://schemas.microsoft.com/office/powerpoint/2010/main" val="275302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EE864B5-7C15-4012-8DCA-E53D842FC4AD}"/>
              </a:ext>
            </a:extLst>
          </p:cNvPr>
          <p:cNvSpPr>
            <a:spLocks noGrp="1"/>
          </p:cNvSpPr>
          <p:nvPr>
            <p:ph idx="1"/>
          </p:nvPr>
        </p:nvSpPr>
        <p:spPr/>
        <p:txBody>
          <a:bodyPr/>
          <a:lstStyle/>
          <a:p>
            <a:r>
              <a:rPr lang="en-US"/>
              <a:t>Notes</a:t>
            </a:r>
          </a:p>
          <a:p>
            <a:pPr lvl="1"/>
            <a:r>
              <a:rPr lang="en-US"/>
              <a:t>Use the </a:t>
            </a:r>
            <a:r>
              <a:rPr lang="en-US" i="1"/>
              <a:t>CDS View name</a:t>
            </a:r>
            <a:r>
              <a:rPr lang="en-US"/>
              <a:t> instead of </a:t>
            </a:r>
            <a:r>
              <a:rPr lang="en-US" i="1"/>
              <a:t>SQL View name</a:t>
            </a:r>
            <a:r>
              <a:rPr lang="en-US"/>
              <a:t> (obsolete)</a:t>
            </a:r>
          </a:p>
          <a:p>
            <a:pPr lvl="1"/>
            <a:r>
              <a:rPr lang="en-US"/>
              <a:t>Quick display using class </a:t>
            </a:r>
            <a:r>
              <a:rPr lang="en-US" b="1"/>
              <a:t>CL_DEMO_OUTPUT</a:t>
            </a:r>
            <a:r>
              <a:rPr lang="en-US"/>
              <a:t> method </a:t>
            </a:r>
            <a:r>
              <a:rPr lang="en-US" b="1"/>
              <a:t>DISPLAY</a:t>
            </a:r>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02 – Consume ABAP CDS View by Open SQL</a:t>
            </a:r>
            <a:br>
              <a:rPr lang="en-US"/>
            </a:br>
            <a:r>
              <a:rPr lang="en-US" sz="1300"/>
              <a:t>Basic Features in ABAP CDS View</a:t>
            </a:r>
            <a:endParaRPr lang="en-US"/>
          </a:p>
        </p:txBody>
      </p:sp>
      <p:pic>
        <p:nvPicPr>
          <p:cNvPr id="10" name="Picture 9">
            <a:extLst>
              <a:ext uri="{FF2B5EF4-FFF2-40B4-BE49-F238E27FC236}">
                <a16:creationId xmlns:a16="http://schemas.microsoft.com/office/drawing/2014/main" id="{EAD4EA0B-E4A7-4217-BD35-76107E9F4092}"/>
              </a:ext>
            </a:extLst>
          </p:cNvPr>
          <p:cNvPicPr>
            <a:picLocks noChangeAspect="1"/>
          </p:cNvPicPr>
          <p:nvPr/>
        </p:nvPicPr>
        <p:blipFill>
          <a:blip r:embed="rId3"/>
          <a:stretch>
            <a:fillRect/>
          </a:stretch>
        </p:blipFill>
        <p:spPr>
          <a:xfrm>
            <a:off x="838200" y="2821082"/>
            <a:ext cx="4257258" cy="2372482"/>
          </a:xfrm>
          <a:prstGeom prst="rect">
            <a:avLst/>
          </a:prstGeom>
        </p:spPr>
      </p:pic>
      <p:pic>
        <p:nvPicPr>
          <p:cNvPr id="9" name="Picture 8">
            <a:extLst>
              <a:ext uri="{FF2B5EF4-FFF2-40B4-BE49-F238E27FC236}">
                <a16:creationId xmlns:a16="http://schemas.microsoft.com/office/drawing/2014/main" id="{7CE4DC6D-A987-4854-AAFC-E366077626B0}"/>
              </a:ext>
            </a:extLst>
          </p:cNvPr>
          <p:cNvPicPr>
            <a:picLocks noChangeAspect="1"/>
          </p:cNvPicPr>
          <p:nvPr/>
        </p:nvPicPr>
        <p:blipFill rotWithShape="1">
          <a:blip r:embed="rId4"/>
          <a:srcRect t="21138"/>
          <a:stretch/>
        </p:blipFill>
        <p:spPr>
          <a:xfrm>
            <a:off x="4122463" y="3112174"/>
            <a:ext cx="4292821" cy="2676249"/>
          </a:xfrm>
          <a:prstGeom prst="rect">
            <a:avLst/>
          </a:prstGeom>
        </p:spPr>
      </p:pic>
      <p:pic>
        <p:nvPicPr>
          <p:cNvPr id="11" name="Picture 10">
            <a:extLst>
              <a:ext uri="{FF2B5EF4-FFF2-40B4-BE49-F238E27FC236}">
                <a16:creationId xmlns:a16="http://schemas.microsoft.com/office/drawing/2014/main" id="{F2A8546F-51C3-4B66-996F-B9DA9D222CB7}"/>
              </a:ext>
            </a:extLst>
          </p:cNvPr>
          <p:cNvPicPr>
            <a:picLocks noChangeAspect="1"/>
          </p:cNvPicPr>
          <p:nvPr/>
        </p:nvPicPr>
        <p:blipFill>
          <a:blip r:embed="rId5"/>
          <a:stretch>
            <a:fillRect/>
          </a:stretch>
        </p:blipFill>
        <p:spPr>
          <a:xfrm>
            <a:off x="7213387" y="5193564"/>
            <a:ext cx="4140413" cy="772200"/>
          </a:xfrm>
          <a:prstGeom prst="rect">
            <a:avLst/>
          </a:prstGeom>
        </p:spPr>
      </p:pic>
    </p:spTree>
    <p:extLst>
      <p:ext uri="{BB962C8B-B14F-4D97-AF65-F5344CB8AC3E}">
        <p14:creationId xmlns:p14="http://schemas.microsoft.com/office/powerpoint/2010/main" val="5692681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A4C7A42-B5BF-4479-8CBD-6EC0C4D7564F}"/>
              </a:ext>
            </a:extLst>
          </p:cNvPr>
          <p:cNvSpPr>
            <a:spLocks noGrp="1"/>
          </p:cNvSpPr>
          <p:nvPr>
            <p:ph idx="1"/>
          </p:nvPr>
        </p:nvSpPr>
        <p:spPr/>
        <p:txBody>
          <a:bodyPr/>
          <a:lstStyle/>
          <a:p>
            <a:r>
              <a:rPr lang="en-US"/>
              <a:t>JOIN</a:t>
            </a:r>
          </a:p>
          <a:p>
            <a:pPr lvl="1"/>
            <a:r>
              <a:rPr lang="en-US"/>
              <a:t>Use separator ‘.’ not ‘~’</a:t>
            </a:r>
          </a:p>
          <a:p>
            <a:pPr lvl="1"/>
            <a:r>
              <a:rPr lang="en-US"/>
              <a:t>Table name/Alias is mandatory when field name is ambiguous</a:t>
            </a:r>
          </a:p>
          <a:p>
            <a:pPr lvl="1"/>
            <a:r>
              <a:rPr lang="en-US"/>
              <a:t>Support INNER, LEFT OUTER, RIGHT OUTER and CROSS JOIN</a:t>
            </a:r>
          </a:p>
          <a:p>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JOIN</a:t>
            </a:r>
            <a:br>
              <a:rPr lang="en-US"/>
            </a:br>
            <a:r>
              <a:rPr lang="en-US" sz="1300"/>
              <a:t>Basic Features in ABAP CDS View</a:t>
            </a:r>
            <a:endParaRPr lang="en-US"/>
          </a:p>
        </p:txBody>
      </p:sp>
      <p:pic>
        <p:nvPicPr>
          <p:cNvPr id="3" name="Picture 2">
            <a:extLst>
              <a:ext uri="{FF2B5EF4-FFF2-40B4-BE49-F238E27FC236}">
                <a16:creationId xmlns:a16="http://schemas.microsoft.com/office/drawing/2014/main" id="{1289021C-D6CF-49AB-9C15-68018E0FB616}"/>
              </a:ext>
            </a:extLst>
          </p:cNvPr>
          <p:cNvPicPr>
            <a:picLocks noChangeAspect="1"/>
          </p:cNvPicPr>
          <p:nvPr/>
        </p:nvPicPr>
        <p:blipFill>
          <a:blip r:embed="rId3"/>
          <a:stretch>
            <a:fillRect/>
          </a:stretch>
        </p:blipFill>
        <p:spPr>
          <a:xfrm>
            <a:off x="3276299" y="2872488"/>
            <a:ext cx="5664491" cy="2921150"/>
          </a:xfrm>
          <a:prstGeom prst="rect">
            <a:avLst/>
          </a:prstGeom>
        </p:spPr>
      </p:pic>
    </p:spTree>
    <p:extLst>
      <p:ext uri="{BB962C8B-B14F-4D97-AF65-F5344CB8AC3E}">
        <p14:creationId xmlns:p14="http://schemas.microsoft.com/office/powerpoint/2010/main" val="368038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67A281-2947-4E33-8BA8-0AD2A0221E9D}"/>
              </a:ext>
            </a:extLst>
          </p:cNvPr>
          <p:cNvSpPr>
            <a:spLocks noGrp="1"/>
          </p:cNvSpPr>
          <p:nvPr>
            <p:ph idx="1"/>
          </p:nvPr>
        </p:nvSpPr>
        <p:spPr/>
        <p:txBody>
          <a:bodyPr/>
          <a:lstStyle/>
          <a:p>
            <a:r>
              <a:rPr lang="en-US"/>
              <a:t>Exercise 02 – JOIN</a:t>
            </a:r>
          </a:p>
          <a:p>
            <a:pPr lvl="1"/>
            <a:r>
              <a:rPr lang="en-US"/>
              <a:t>Create ABAP CDS View ‘ZI_TRAIN</a:t>
            </a:r>
            <a:r>
              <a:rPr lang="en-US" b="1"/>
              <a:t>XX</a:t>
            </a:r>
            <a:r>
              <a:rPr lang="en-US"/>
              <a:t>_BASIC_02’</a:t>
            </a:r>
          </a:p>
          <a:p>
            <a:pPr lvl="2"/>
            <a:r>
              <a:rPr lang="en-US"/>
              <a:t>SQL View name: ‘ZITRAIN</a:t>
            </a:r>
            <a:r>
              <a:rPr lang="en-US" b="1"/>
              <a:t>XX</a:t>
            </a:r>
            <a:r>
              <a:rPr lang="en-US"/>
              <a:t>BASIC02’</a:t>
            </a:r>
          </a:p>
          <a:p>
            <a:pPr lvl="2"/>
            <a:r>
              <a:rPr lang="en-US"/>
              <a:t>Data-source</a:t>
            </a:r>
          </a:p>
          <a:p>
            <a:pPr lvl="3"/>
            <a:r>
              <a:rPr lang="en-US"/>
              <a:t>ZI_TRAINXX_BASIC_01 (Exercise 01)</a:t>
            </a:r>
          </a:p>
          <a:p>
            <a:pPr lvl="4"/>
            <a:r>
              <a:rPr lang="en-US"/>
              <a:t>BUKRS		Company Code</a:t>
            </a:r>
          </a:p>
          <a:p>
            <a:pPr lvl="4"/>
            <a:r>
              <a:rPr lang="en-US"/>
              <a:t>ADRNR		Address</a:t>
            </a:r>
          </a:p>
          <a:p>
            <a:pPr lvl="3"/>
            <a:r>
              <a:rPr lang="en-US"/>
              <a:t>ADRC</a:t>
            </a:r>
          </a:p>
          <a:p>
            <a:pPr lvl="4"/>
            <a:r>
              <a:rPr lang="en-US"/>
              <a:t>NAME1		Name 1</a:t>
            </a:r>
          </a:p>
          <a:p>
            <a:pPr lvl="4"/>
            <a:r>
              <a:rPr lang="en-US"/>
              <a:t>NAME2		Name 2</a:t>
            </a:r>
          </a:p>
          <a:p>
            <a:pPr lvl="4"/>
            <a:r>
              <a:rPr lang="en-US"/>
              <a:t>STREET		Street</a:t>
            </a:r>
          </a:p>
          <a:p>
            <a:pPr lvl="4"/>
            <a:r>
              <a:rPr lang="en-US"/>
              <a:t>LOCATION	Street 5</a:t>
            </a:r>
          </a:p>
          <a:p>
            <a:pPr lvl="4"/>
            <a:r>
              <a:rPr lang="en-US"/>
              <a:t>CITY2		District</a:t>
            </a:r>
          </a:p>
          <a:p>
            <a:pPr lvl="4"/>
            <a:r>
              <a:rPr lang="en-US"/>
              <a:t>CITY1		City</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02 – JOIN</a:t>
            </a:r>
            <a:br>
              <a:rPr lang="en-US"/>
            </a:br>
            <a:r>
              <a:rPr lang="en-US" sz="1300"/>
              <a:t>Basic Features in ABAP CDS View</a:t>
            </a:r>
            <a:endParaRPr lang="en-US"/>
          </a:p>
        </p:txBody>
      </p:sp>
      <p:pic>
        <p:nvPicPr>
          <p:cNvPr id="5" name="Picture 4">
            <a:extLst>
              <a:ext uri="{FF2B5EF4-FFF2-40B4-BE49-F238E27FC236}">
                <a16:creationId xmlns:a16="http://schemas.microsoft.com/office/drawing/2014/main" id="{D0971E95-1451-4836-A646-60C0BA965135}"/>
              </a:ext>
            </a:extLst>
          </p:cNvPr>
          <p:cNvPicPr>
            <a:picLocks noChangeAspect="1"/>
          </p:cNvPicPr>
          <p:nvPr/>
        </p:nvPicPr>
        <p:blipFill>
          <a:blip r:embed="rId3"/>
          <a:stretch>
            <a:fillRect/>
          </a:stretch>
        </p:blipFill>
        <p:spPr>
          <a:xfrm>
            <a:off x="5409895" y="3429000"/>
            <a:ext cx="5943905" cy="2273417"/>
          </a:xfrm>
          <a:prstGeom prst="rect">
            <a:avLst/>
          </a:prstGeom>
        </p:spPr>
      </p:pic>
    </p:spTree>
    <p:extLst>
      <p:ext uri="{BB962C8B-B14F-4D97-AF65-F5344CB8AC3E}">
        <p14:creationId xmlns:p14="http://schemas.microsoft.com/office/powerpoint/2010/main" val="18565787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1044CB6-0947-44AD-98EA-5F9081288196}"/>
              </a:ext>
            </a:extLst>
          </p:cNvPr>
          <p:cNvSpPr>
            <a:spLocks noGrp="1"/>
          </p:cNvSpPr>
          <p:nvPr>
            <p:ph idx="1"/>
          </p:nvPr>
        </p:nvSpPr>
        <p:spPr/>
        <p:txBody>
          <a:bodyPr/>
          <a:lstStyle/>
          <a:p>
            <a:r>
              <a:rPr lang="en-US"/>
              <a:t>INNER JOIN</a:t>
            </a:r>
          </a:p>
          <a:p>
            <a:pPr lvl="1"/>
            <a:r>
              <a:rPr lang="en-US"/>
              <a:t>Returns records that have matching values in both tables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02 – JOIN</a:t>
            </a:r>
            <a:br>
              <a:rPr lang="en-US"/>
            </a:br>
            <a:r>
              <a:rPr lang="en-US" sz="1300"/>
              <a:t>Basic Features in ABAP CDS View</a:t>
            </a:r>
            <a:endParaRPr lang="en-US"/>
          </a:p>
        </p:txBody>
      </p:sp>
      <p:pic>
        <p:nvPicPr>
          <p:cNvPr id="3" name="Picture 2">
            <a:extLst>
              <a:ext uri="{FF2B5EF4-FFF2-40B4-BE49-F238E27FC236}">
                <a16:creationId xmlns:a16="http://schemas.microsoft.com/office/drawing/2014/main" id="{EC73DC8A-0D8D-4D09-844E-0139E414838A}"/>
              </a:ext>
            </a:extLst>
          </p:cNvPr>
          <p:cNvPicPr>
            <a:picLocks noChangeAspect="1"/>
          </p:cNvPicPr>
          <p:nvPr/>
        </p:nvPicPr>
        <p:blipFill>
          <a:blip r:embed="rId3"/>
          <a:stretch>
            <a:fillRect/>
          </a:stretch>
        </p:blipFill>
        <p:spPr>
          <a:xfrm>
            <a:off x="731520" y="2286000"/>
            <a:ext cx="5735614" cy="2921150"/>
          </a:xfrm>
          <a:prstGeom prst="rect">
            <a:avLst/>
          </a:prstGeom>
        </p:spPr>
      </p:pic>
      <p:pic>
        <p:nvPicPr>
          <p:cNvPr id="5" name="Picture 4">
            <a:extLst>
              <a:ext uri="{FF2B5EF4-FFF2-40B4-BE49-F238E27FC236}">
                <a16:creationId xmlns:a16="http://schemas.microsoft.com/office/drawing/2014/main" id="{B9D03DAE-FAE6-42D4-9DE1-5D9931DEFD30}"/>
              </a:ext>
            </a:extLst>
          </p:cNvPr>
          <p:cNvPicPr>
            <a:picLocks noChangeAspect="1"/>
          </p:cNvPicPr>
          <p:nvPr/>
        </p:nvPicPr>
        <p:blipFill>
          <a:blip r:embed="rId4"/>
          <a:stretch>
            <a:fillRect/>
          </a:stretch>
        </p:blipFill>
        <p:spPr>
          <a:xfrm>
            <a:off x="6583680" y="3566160"/>
            <a:ext cx="4140413" cy="1701887"/>
          </a:xfrm>
          <a:prstGeom prst="rect">
            <a:avLst/>
          </a:prstGeom>
        </p:spPr>
      </p:pic>
      <p:pic>
        <p:nvPicPr>
          <p:cNvPr id="11" name="Picture 10" descr="Diagram, venn diagram&#10;&#10;Description automatically generated">
            <a:extLst>
              <a:ext uri="{FF2B5EF4-FFF2-40B4-BE49-F238E27FC236}">
                <a16:creationId xmlns:a16="http://schemas.microsoft.com/office/drawing/2014/main" id="{0AA11540-2C52-47DF-B3C2-6DA4CFBFC8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600" y="2286000"/>
            <a:ext cx="1683779" cy="1252712"/>
          </a:xfrm>
          <a:prstGeom prst="rect">
            <a:avLst/>
          </a:prstGeom>
        </p:spPr>
      </p:pic>
    </p:spTree>
    <p:extLst>
      <p:ext uri="{BB962C8B-B14F-4D97-AF65-F5344CB8AC3E}">
        <p14:creationId xmlns:p14="http://schemas.microsoft.com/office/powerpoint/2010/main" val="171606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32068E-AB50-4575-B6D9-4DC412D7DC0E}"/>
              </a:ext>
            </a:extLst>
          </p:cNvPr>
          <p:cNvPicPr>
            <a:picLocks noChangeAspect="1"/>
          </p:cNvPicPr>
          <p:nvPr/>
        </p:nvPicPr>
        <p:blipFill>
          <a:blip r:embed="rId3"/>
          <a:stretch>
            <a:fillRect/>
          </a:stretch>
        </p:blipFill>
        <p:spPr>
          <a:xfrm>
            <a:off x="6583680" y="3566160"/>
            <a:ext cx="4653519" cy="1701887"/>
          </a:xfrm>
          <a:prstGeom prst="rect">
            <a:avLst/>
          </a:prstGeom>
        </p:spPr>
      </p:pic>
      <p:pic>
        <p:nvPicPr>
          <p:cNvPr id="9" name="Picture 8">
            <a:extLst>
              <a:ext uri="{FF2B5EF4-FFF2-40B4-BE49-F238E27FC236}">
                <a16:creationId xmlns:a16="http://schemas.microsoft.com/office/drawing/2014/main" id="{121DF092-AF0B-4E54-8AC7-4CEF62B26491}"/>
              </a:ext>
            </a:extLst>
          </p:cNvPr>
          <p:cNvPicPr>
            <a:picLocks noChangeAspect="1"/>
          </p:cNvPicPr>
          <p:nvPr/>
        </p:nvPicPr>
        <p:blipFill>
          <a:blip r:embed="rId4"/>
          <a:stretch>
            <a:fillRect/>
          </a:stretch>
        </p:blipFill>
        <p:spPr>
          <a:xfrm>
            <a:off x="731520" y="2286000"/>
            <a:ext cx="5694973" cy="3165002"/>
          </a:xfrm>
          <a:prstGeom prst="rect">
            <a:avLst/>
          </a:prstGeom>
        </p:spPr>
      </p:pic>
      <p:sp>
        <p:nvSpPr>
          <p:cNvPr id="13" name="Content Placeholder 12">
            <a:extLst>
              <a:ext uri="{FF2B5EF4-FFF2-40B4-BE49-F238E27FC236}">
                <a16:creationId xmlns:a16="http://schemas.microsoft.com/office/drawing/2014/main" id="{37B60682-C4BF-4C63-ADD7-82CECA628847}"/>
              </a:ext>
            </a:extLst>
          </p:cNvPr>
          <p:cNvSpPr>
            <a:spLocks noGrp="1"/>
          </p:cNvSpPr>
          <p:nvPr>
            <p:ph idx="1"/>
          </p:nvPr>
        </p:nvSpPr>
        <p:spPr/>
        <p:txBody>
          <a:bodyPr/>
          <a:lstStyle/>
          <a:p>
            <a:r>
              <a:rPr lang="en-US"/>
              <a:t>LEFT (OUTER) JOIN</a:t>
            </a:r>
          </a:p>
          <a:p>
            <a:pPr lvl="1"/>
            <a:r>
              <a:rPr lang="en-US"/>
              <a:t>Returns all records from the left table,</a:t>
            </a:r>
            <a:br>
              <a:rPr lang="en-US"/>
            </a:br>
            <a:r>
              <a:rPr lang="en-US"/>
              <a:t>and the matched records from the right table</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02 – JOIN</a:t>
            </a:r>
            <a:br>
              <a:rPr lang="en-US"/>
            </a:br>
            <a:r>
              <a:rPr lang="en-US" sz="1300"/>
              <a:t>Basic Features in ABAP CDS View</a:t>
            </a:r>
            <a:endParaRPr lang="en-US"/>
          </a:p>
        </p:txBody>
      </p:sp>
      <p:pic>
        <p:nvPicPr>
          <p:cNvPr id="11" name="Picture 10" descr="Diagram, venn diagram&#10;&#10;Description automatically generated">
            <a:extLst>
              <a:ext uri="{FF2B5EF4-FFF2-40B4-BE49-F238E27FC236}">
                <a16:creationId xmlns:a16="http://schemas.microsoft.com/office/drawing/2014/main" id="{5E5C8A13-7D19-40F6-8075-F2DD5A718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600" y="2286000"/>
            <a:ext cx="1683779" cy="1252712"/>
          </a:xfrm>
          <a:prstGeom prst="rect">
            <a:avLst/>
          </a:prstGeom>
        </p:spPr>
      </p:pic>
    </p:spTree>
    <p:extLst>
      <p:ext uri="{BB962C8B-B14F-4D97-AF65-F5344CB8AC3E}">
        <p14:creationId xmlns:p14="http://schemas.microsoft.com/office/powerpoint/2010/main" val="1252368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0EB1A1-87CF-4E6B-9B04-47F106D2B281}"/>
              </a:ext>
            </a:extLst>
          </p:cNvPr>
          <p:cNvPicPr>
            <a:picLocks noChangeAspect="1"/>
          </p:cNvPicPr>
          <p:nvPr/>
        </p:nvPicPr>
        <p:blipFill>
          <a:blip r:embed="rId3"/>
          <a:stretch>
            <a:fillRect/>
          </a:stretch>
        </p:blipFill>
        <p:spPr>
          <a:xfrm>
            <a:off x="731520" y="2286000"/>
            <a:ext cx="5705134" cy="3159922"/>
          </a:xfrm>
          <a:prstGeom prst="rect">
            <a:avLst/>
          </a:prstGeom>
        </p:spPr>
      </p:pic>
      <p:sp>
        <p:nvSpPr>
          <p:cNvPr id="19" name="Content Placeholder 18">
            <a:extLst>
              <a:ext uri="{FF2B5EF4-FFF2-40B4-BE49-F238E27FC236}">
                <a16:creationId xmlns:a16="http://schemas.microsoft.com/office/drawing/2014/main" id="{9AF2FDB7-27FF-4BC8-9D99-2E42C6E69C9C}"/>
              </a:ext>
            </a:extLst>
          </p:cNvPr>
          <p:cNvSpPr>
            <a:spLocks noGrp="1"/>
          </p:cNvSpPr>
          <p:nvPr>
            <p:ph idx="1"/>
          </p:nvPr>
        </p:nvSpPr>
        <p:spPr/>
        <p:txBody>
          <a:bodyPr/>
          <a:lstStyle/>
          <a:p>
            <a:r>
              <a:rPr lang="en-US"/>
              <a:t>LEFT (OUTER) JOIN, with NULL</a:t>
            </a:r>
          </a:p>
          <a:p>
            <a:pPr lvl="1"/>
            <a:r>
              <a:rPr lang="en-US"/>
              <a:t>In case you want to select the records which NOT exists in another table,</a:t>
            </a:r>
            <a:br>
              <a:rPr lang="en-US"/>
            </a:br>
            <a:r>
              <a:rPr lang="en-US"/>
              <a:t>you can use LEFT OUTER JOIN with WHERE … IS NULL</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02 – JOIN</a:t>
            </a:r>
            <a:br>
              <a:rPr lang="en-US"/>
            </a:br>
            <a:r>
              <a:rPr lang="en-US" sz="1300"/>
              <a:t>Basic Features in ABAP CDS View</a:t>
            </a:r>
            <a:endParaRPr lang="en-US"/>
          </a:p>
        </p:txBody>
      </p:sp>
      <p:pic>
        <p:nvPicPr>
          <p:cNvPr id="3" name="Picture 2" descr="Diagram, venn diagram&#10;&#10;Description automatically generated">
            <a:extLst>
              <a:ext uri="{FF2B5EF4-FFF2-40B4-BE49-F238E27FC236}">
                <a16:creationId xmlns:a16="http://schemas.microsoft.com/office/drawing/2014/main" id="{AC57C3B2-C3F7-4D39-9A55-9E66002EC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0" y="2286000"/>
            <a:ext cx="1683779" cy="1252712"/>
          </a:xfrm>
          <a:prstGeom prst="rect">
            <a:avLst/>
          </a:prstGeom>
        </p:spPr>
      </p:pic>
      <p:pic>
        <p:nvPicPr>
          <p:cNvPr id="10" name="Picture 9">
            <a:extLst>
              <a:ext uri="{FF2B5EF4-FFF2-40B4-BE49-F238E27FC236}">
                <a16:creationId xmlns:a16="http://schemas.microsoft.com/office/drawing/2014/main" id="{3FDA8CF4-494B-476D-BD0E-5A1CB8820BF0}"/>
              </a:ext>
            </a:extLst>
          </p:cNvPr>
          <p:cNvPicPr>
            <a:picLocks noChangeAspect="1"/>
          </p:cNvPicPr>
          <p:nvPr/>
        </p:nvPicPr>
        <p:blipFill>
          <a:blip r:embed="rId5"/>
          <a:stretch>
            <a:fillRect/>
          </a:stretch>
        </p:blipFill>
        <p:spPr>
          <a:xfrm>
            <a:off x="6583680" y="3566160"/>
            <a:ext cx="4170894" cy="1417393"/>
          </a:xfrm>
          <a:prstGeom prst="rect">
            <a:avLst/>
          </a:prstGeom>
        </p:spPr>
      </p:pic>
      <p:pic>
        <p:nvPicPr>
          <p:cNvPr id="18" name="Picture 17">
            <a:extLst>
              <a:ext uri="{FF2B5EF4-FFF2-40B4-BE49-F238E27FC236}">
                <a16:creationId xmlns:a16="http://schemas.microsoft.com/office/drawing/2014/main" id="{933E672D-EDBE-4FBD-9746-8EF75CD50F33}"/>
              </a:ext>
            </a:extLst>
          </p:cNvPr>
          <p:cNvPicPr>
            <a:picLocks noChangeAspect="1"/>
          </p:cNvPicPr>
          <p:nvPr/>
        </p:nvPicPr>
        <p:blipFill>
          <a:blip r:embed="rId6"/>
          <a:stretch>
            <a:fillRect/>
          </a:stretch>
        </p:blipFill>
        <p:spPr>
          <a:xfrm>
            <a:off x="6583680" y="5074772"/>
            <a:ext cx="1097336" cy="1010972"/>
          </a:xfrm>
          <a:prstGeom prst="rect">
            <a:avLst/>
          </a:prstGeom>
        </p:spPr>
      </p:pic>
    </p:spTree>
    <p:extLst>
      <p:ext uri="{BB962C8B-B14F-4D97-AF65-F5344CB8AC3E}">
        <p14:creationId xmlns:p14="http://schemas.microsoft.com/office/powerpoint/2010/main" val="22809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9BFA8F-AB6F-48A8-B71B-2F550822D104}"/>
              </a:ext>
            </a:extLst>
          </p:cNvPr>
          <p:cNvSpPr>
            <a:spLocks noGrp="1"/>
          </p:cNvSpPr>
          <p:nvPr>
            <p:ph idx="1"/>
          </p:nvPr>
        </p:nvSpPr>
        <p:spPr/>
        <p:txBody>
          <a:bodyPr/>
          <a:lstStyle/>
          <a:p>
            <a:r>
              <a:rPr lang="en-US"/>
              <a:t>Access Controls of ABAP CDS View</a:t>
            </a:r>
          </a:p>
          <a:p>
            <a:pPr lvl="1"/>
            <a:r>
              <a:rPr lang="en-US"/>
              <a:t>Define authorizations for CDS Views</a:t>
            </a:r>
          </a:p>
          <a:p>
            <a:pPr lvl="1"/>
            <a:r>
              <a:rPr lang="en-US"/>
              <a:t>Modelled and declarative approach</a:t>
            </a:r>
          </a:p>
          <a:p>
            <a:pPr lvl="1"/>
            <a:r>
              <a:rPr lang="en-US"/>
              <a:t>Integrated with classic authorization concepts</a:t>
            </a:r>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Basic ABAP CDS View</a:t>
            </a:r>
            <a:br>
              <a:rPr lang="en-US"/>
            </a:br>
            <a:r>
              <a:rPr lang="en-US" sz="1300"/>
              <a:t>What would you gain from this course?</a:t>
            </a:r>
            <a:endParaRPr lang="en-US"/>
          </a:p>
        </p:txBody>
      </p:sp>
      <p:pic>
        <p:nvPicPr>
          <p:cNvPr id="4" name="Picture 3">
            <a:extLst>
              <a:ext uri="{FF2B5EF4-FFF2-40B4-BE49-F238E27FC236}">
                <a16:creationId xmlns:a16="http://schemas.microsoft.com/office/drawing/2014/main" id="{12649405-65EF-4337-9CE7-79347AD4A05D}"/>
              </a:ext>
            </a:extLst>
          </p:cNvPr>
          <p:cNvPicPr>
            <a:picLocks noChangeAspect="1"/>
          </p:cNvPicPr>
          <p:nvPr/>
        </p:nvPicPr>
        <p:blipFill>
          <a:blip r:embed="rId3"/>
          <a:stretch>
            <a:fillRect/>
          </a:stretch>
        </p:blipFill>
        <p:spPr>
          <a:xfrm>
            <a:off x="3684252" y="2847975"/>
            <a:ext cx="4821783" cy="2402061"/>
          </a:xfrm>
          <a:prstGeom prst="rect">
            <a:avLst/>
          </a:prstGeom>
        </p:spPr>
      </p:pic>
    </p:spTree>
    <p:extLst>
      <p:ext uri="{BB962C8B-B14F-4D97-AF65-F5344CB8AC3E}">
        <p14:creationId xmlns:p14="http://schemas.microsoft.com/office/powerpoint/2010/main" val="2032536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AB8D22-2722-48F3-AB64-C92FEA9A7588}"/>
              </a:ext>
            </a:extLst>
          </p:cNvPr>
          <p:cNvSpPr>
            <a:spLocks noGrp="1"/>
          </p:cNvSpPr>
          <p:nvPr>
            <p:ph idx="1"/>
          </p:nvPr>
        </p:nvSpPr>
        <p:spPr/>
        <p:txBody>
          <a:bodyPr/>
          <a:lstStyle/>
          <a:p>
            <a:r>
              <a:rPr lang="en-US"/>
              <a:t>Annotations</a:t>
            </a:r>
          </a:p>
          <a:p>
            <a:pPr lvl="1"/>
            <a:r>
              <a:rPr lang="en-US"/>
              <a:t>ABAP annotations</a:t>
            </a:r>
          </a:p>
          <a:p>
            <a:pPr lvl="2"/>
            <a:r>
              <a:rPr lang="en-US"/>
              <a:t>ABAP annotations define technical and semantic attributes of a CDS object. They are usually evaluated for every CDS object when activated by the ABAP runtime environment. ABAP annotations can modify the behavior of Open SQL statements that access a CDS entity. One important example is how the client dependency of a CDS entity is defined using the associated ABAP annotation.</a:t>
            </a:r>
          </a:p>
          <a:p>
            <a:pPr lvl="1"/>
            <a:r>
              <a:rPr lang="en-US"/>
              <a:t>Framework-specific annotations</a:t>
            </a:r>
          </a:p>
          <a:p>
            <a:pPr lvl="2"/>
            <a:r>
              <a:rPr lang="en-US"/>
              <a:t>In most cases, the framework-specific annotations must be evaluated by the frameworks of the corresponding software components using a suitable API and are not relevant for activations and the ABAP runtime environment. Here, the names and values of these framework-specific annotations must follow the rules of the relevant framework. For SAP components, these can be taken from the tables of the Framework-Specific Annotations document.</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Annotations</a:t>
            </a:r>
            <a:br>
              <a:rPr lang="en-US"/>
            </a:br>
            <a:r>
              <a:rPr lang="en-US" sz="1300"/>
              <a:t>Basic Features in ABAP CDS View</a:t>
            </a:r>
            <a:endParaRPr lang="en-US"/>
          </a:p>
        </p:txBody>
      </p:sp>
    </p:spTree>
    <p:extLst>
      <p:ext uri="{BB962C8B-B14F-4D97-AF65-F5344CB8AC3E}">
        <p14:creationId xmlns:p14="http://schemas.microsoft.com/office/powerpoint/2010/main" val="3323162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869848-0963-4A66-90D2-8EEA8C91F803}"/>
              </a:ext>
            </a:extLst>
          </p:cNvPr>
          <p:cNvSpPr>
            <a:spLocks noGrp="1"/>
          </p:cNvSpPr>
          <p:nvPr>
            <p:ph idx="1"/>
          </p:nvPr>
        </p:nvSpPr>
        <p:spPr/>
        <p:txBody>
          <a:bodyPr/>
          <a:lstStyle/>
          <a:p>
            <a:r>
              <a:rPr lang="en-US"/>
              <a:t>Scope of Annotations</a:t>
            </a:r>
          </a:p>
          <a:p>
            <a:pPr lvl="1"/>
            <a:r>
              <a:rPr lang="en-US"/>
              <a:t>View Annotations **</a:t>
            </a:r>
          </a:p>
          <a:p>
            <a:pPr lvl="2"/>
            <a:r>
              <a:rPr lang="en-US"/>
              <a:t>Annotations for a CDS view. </a:t>
            </a:r>
            <a:br>
              <a:rPr lang="en-US"/>
            </a:br>
            <a:r>
              <a:rPr lang="en-US"/>
              <a:t>Placed in front of the </a:t>
            </a:r>
            <a:r>
              <a:rPr lang="en-US" b="1"/>
              <a:t>DEFINE VIEW </a:t>
            </a:r>
            <a:r>
              <a:rPr lang="en-US"/>
              <a:t>statement.</a:t>
            </a:r>
          </a:p>
          <a:p>
            <a:pPr lvl="1"/>
            <a:r>
              <a:rPr lang="en-US"/>
              <a:t>Element annotations **</a:t>
            </a:r>
          </a:p>
          <a:p>
            <a:pPr lvl="2"/>
            <a:r>
              <a:rPr lang="en-US"/>
              <a:t>Annotations for an element of the SELECT list of a CDS view. </a:t>
            </a:r>
            <a:br>
              <a:rPr lang="en-US"/>
            </a:br>
            <a:r>
              <a:rPr lang="en-US"/>
              <a:t>Placed in front of or after the element.</a:t>
            </a:r>
          </a:p>
          <a:p>
            <a:pPr lvl="1"/>
            <a:r>
              <a:rPr lang="en-US"/>
              <a:t>Parameter annotations</a:t>
            </a:r>
          </a:p>
          <a:p>
            <a:pPr lvl="2"/>
            <a:r>
              <a:rPr lang="en-US"/>
              <a:t>Annotations for a parameter of a CDS view. Placed In front of or after the parameter.</a:t>
            </a:r>
          </a:p>
          <a:p>
            <a:pPr lvl="1"/>
            <a:r>
              <a:rPr lang="en-US"/>
              <a:t>Extension annotations</a:t>
            </a:r>
          </a:p>
          <a:p>
            <a:pPr lvl="2"/>
            <a:r>
              <a:rPr lang="en-US"/>
              <a:t>Annotations for a CDS view extension. Placed in front of the </a:t>
            </a:r>
            <a:r>
              <a:rPr lang="en-US" b="1"/>
              <a:t>EXTEND VIEW </a:t>
            </a:r>
            <a:r>
              <a:rPr lang="en-US"/>
              <a:t>statement.</a:t>
            </a:r>
          </a:p>
          <a:p>
            <a:pPr lvl="1"/>
            <a:r>
              <a:rPr lang="en-US"/>
              <a:t>Function annotations</a:t>
            </a:r>
          </a:p>
          <a:p>
            <a:pPr lvl="2"/>
            <a:r>
              <a:rPr lang="en-US"/>
              <a:t>Annotations for a CDS table function. </a:t>
            </a:r>
            <a:br>
              <a:rPr lang="en-US"/>
            </a:br>
            <a:r>
              <a:rPr lang="en-US"/>
              <a:t>Placed in front of the </a:t>
            </a:r>
            <a:r>
              <a:rPr lang="en-US" b="1"/>
              <a:t>DEFINE TABLE FUNCTION </a:t>
            </a:r>
            <a:r>
              <a:rPr lang="en-US"/>
              <a:t>statement.</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Annotations</a:t>
            </a:r>
            <a:br>
              <a:rPr lang="en-US"/>
            </a:br>
            <a:r>
              <a:rPr lang="en-US" sz="1300"/>
              <a:t>Basic Features in ABAP CDS View</a:t>
            </a:r>
            <a:endParaRPr lang="en-US"/>
          </a:p>
        </p:txBody>
      </p:sp>
    </p:spTree>
    <p:extLst>
      <p:ext uri="{BB962C8B-B14F-4D97-AF65-F5344CB8AC3E}">
        <p14:creationId xmlns:p14="http://schemas.microsoft.com/office/powerpoint/2010/main" val="639056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35703D1-72C5-45F1-A5B8-72D9981894F6}"/>
              </a:ext>
            </a:extLst>
          </p:cNvPr>
          <p:cNvSpPr>
            <a:spLocks noGrp="1"/>
          </p:cNvSpPr>
          <p:nvPr>
            <p:ph idx="1"/>
          </p:nvPr>
        </p:nvSpPr>
        <p:spPr/>
        <p:txBody>
          <a:bodyPr/>
          <a:lstStyle/>
          <a:p>
            <a:r>
              <a:rPr lang="en-US"/>
              <a:t>Scope of Annotations</a:t>
            </a:r>
          </a:p>
          <a:p>
            <a:pPr lvl="1"/>
            <a:r>
              <a:rPr lang="en-US"/>
              <a:t>View Annotations </a:t>
            </a:r>
          </a:p>
          <a:p>
            <a:pPr lvl="2"/>
            <a:r>
              <a:rPr lang="en-US"/>
              <a:t>Annotations for a CDS view. </a:t>
            </a:r>
            <a:br>
              <a:rPr lang="en-US"/>
            </a:br>
            <a:r>
              <a:rPr lang="en-US"/>
              <a:t>Placed in front of the DEFINE VIEW statement.</a:t>
            </a:r>
          </a:p>
          <a:p>
            <a:pPr lvl="1"/>
            <a:r>
              <a:rPr lang="en-US"/>
              <a:t>Element annotations</a:t>
            </a:r>
          </a:p>
          <a:p>
            <a:pPr lvl="2"/>
            <a:r>
              <a:rPr lang="en-US"/>
              <a:t>Annotations for an element of the SELECT list </a:t>
            </a:r>
            <a:br>
              <a:rPr lang="en-US"/>
            </a:br>
            <a:r>
              <a:rPr lang="en-US"/>
              <a:t>of a CDS view. </a:t>
            </a:r>
            <a:br>
              <a:rPr lang="en-US"/>
            </a:br>
            <a:r>
              <a:rPr lang="en-US"/>
              <a:t>Placed in front of or after the element.</a:t>
            </a:r>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Annotations</a:t>
            </a:r>
            <a:br>
              <a:rPr lang="en-US"/>
            </a:br>
            <a:r>
              <a:rPr lang="en-US" sz="1300"/>
              <a:t>Basic Features in ABAP CDS View</a:t>
            </a:r>
            <a:endParaRPr lang="en-US"/>
          </a:p>
        </p:txBody>
      </p:sp>
      <p:pic>
        <p:nvPicPr>
          <p:cNvPr id="3" name="Picture 2">
            <a:extLst>
              <a:ext uri="{FF2B5EF4-FFF2-40B4-BE49-F238E27FC236}">
                <a16:creationId xmlns:a16="http://schemas.microsoft.com/office/drawing/2014/main" id="{24E4B557-9BF5-45B1-8ACC-73EB2AA4E3E8}"/>
              </a:ext>
            </a:extLst>
          </p:cNvPr>
          <p:cNvPicPr>
            <a:picLocks noChangeAspect="1"/>
          </p:cNvPicPr>
          <p:nvPr/>
        </p:nvPicPr>
        <p:blipFill rotWithShape="1">
          <a:blip r:embed="rId3"/>
          <a:srcRect r="5305"/>
          <a:stretch/>
        </p:blipFill>
        <p:spPr>
          <a:xfrm>
            <a:off x="7175494" y="1215342"/>
            <a:ext cx="4203396" cy="4083260"/>
          </a:xfrm>
          <a:prstGeom prst="rect">
            <a:avLst/>
          </a:prstGeom>
        </p:spPr>
      </p:pic>
    </p:spTree>
    <p:extLst>
      <p:ext uri="{BB962C8B-B14F-4D97-AF65-F5344CB8AC3E}">
        <p14:creationId xmlns:p14="http://schemas.microsoft.com/office/powerpoint/2010/main" val="699855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A7250E-CF76-4208-B8A0-6C6B69CD109C}"/>
              </a:ext>
            </a:extLst>
          </p:cNvPr>
          <p:cNvSpPr>
            <a:spLocks noGrp="1"/>
          </p:cNvSpPr>
          <p:nvPr>
            <p:ph idx="1"/>
          </p:nvPr>
        </p:nvSpPr>
        <p:spPr/>
        <p:txBody>
          <a:bodyPr/>
          <a:lstStyle/>
          <a:p>
            <a:r>
              <a:rPr lang="en-US"/>
              <a:t>Exercise 03 – Annotations</a:t>
            </a:r>
          </a:p>
          <a:p>
            <a:pPr lvl="1"/>
            <a:r>
              <a:rPr lang="en-US"/>
              <a:t>Create ABAP CDS View ‘ZI_TRAIN</a:t>
            </a:r>
            <a:r>
              <a:rPr lang="en-US" b="1"/>
              <a:t>XX</a:t>
            </a:r>
            <a:r>
              <a:rPr lang="en-US"/>
              <a:t>_ANNOTATIONS_01’</a:t>
            </a:r>
          </a:p>
          <a:p>
            <a:pPr lvl="2"/>
            <a:r>
              <a:rPr lang="en-US"/>
              <a:t>SQL View name: ‘ZITRAIN</a:t>
            </a:r>
            <a:r>
              <a:rPr lang="en-US" b="1"/>
              <a:t>XX</a:t>
            </a:r>
            <a:r>
              <a:rPr lang="en-US"/>
              <a:t>ANNOT01’</a:t>
            </a:r>
          </a:p>
          <a:p>
            <a:pPr lvl="2"/>
            <a:r>
              <a:rPr lang="en-US"/>
              <a:t>Data-source</a:t>
            </a:r>
          </a:p>
          <a:p>
            <a:pPr lvl="3"/>
            <a:r>
              <a:rPr lang="en-US"/>
              <a:t>MATDOC</a:t>
            </a:r>
          </a:p>
          <a:p>
            <a:pPr lvl="4"/>
            <a:r>
              <a:rPr lang="en-US" b="1"/>
              <a:t>MJAHR		Material Document Year</a:t>
            </a:r>
          </a:p>
          <a:p>
            <a:pPr lvl="4"/>
            <a:r>
              <a:rPr lang="en-US" b="1"/>
              <a:t>MBLNR		Number of Material Document</a:t>
            </a:r>
          </a:p>
          <a:p>
            <a:pPr lvl="4"/>
            <a:r>
              <a:rPr lang="en-US" b="1"/>
              <a:t>ZEILE		Item in Material Document</a:t>
            </a:r>
          </a:p>
          <a:p>
            <a:pPr lvl="4"/>
            <a:r>
              <a:rPr lang="en-US"/>
              <a:t>BWART		Movement type (inventory management)</a:t>
            </a:r>
          </a:p>
          <a:p>
            <a:pPr lvl="4"/>
            <a:r>
              <a:rPr lang="en-US"/>
              <a:t>MATNR		Material Number</a:t>
            </a:r>
          </a:p>
          <a:p>
            <a:pPr lvl="4"/>
            <a:r>
              <a:rPr lang="en-US"/>
              <a:t>DMBTR_STOCK	Amount in Local Currency with Sign</a:t>
            </a:r>
          </a:p>
          <a:p>
            <a:pPr lvl="4"/>
            <a:r>
              <a:rPr lang="en-US"/>
              <a:t>WAERS		Currency Key</a:t>
            </a:r>
          </a:p>
          <a:p>
            <a:pPr lvl="4"/>
            <a:r>
              <a:rPr lang="en-US"/>
              <a:t>STOCK_QTY	Stock Quantity</a:t>
            </a:r>
          </a:p>
          <a:p>
            <a:pPr lvl="4"/>
            <a:r>
              <a:rPr lang="en-US"/>
              <a:t>MEINS		Base Unit of Measure</a:t>
            </a:r>
          </a:p>
          <a:p>
            <a:pPr lvl="4"/>
            <a:r>
              <a:rPr lang="en-US"/>
              <a:t>BUKRS		Company Code</a:t>
            </a:r>
          </a:p>
          <a:p>
            <a:pPr lvl="4"/>
            <a:r>
              <a:rPr lang="en-US"/>
              <a:t>BUDAT		Posting Date in the Document</a:t>
            </a:r>
          </a:p>
          <a:p>
            <a:pPr lvl="1"/>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03 – Annotations</a:t>
            </a:r>
            <a:br>
              <a:rPr lang="en-US"/>
            </a:br>
            <a:r>
              <a:rPr lang="en-US" sz="1300"/>
              <a:t>Basic Features in ABAP CDS View</a:t>
            </a:r>
            <a:endParaRPr lang="en-US"/>
          </a:p>
        </p:txBody>
      </p:sp>
    </p:spTree>
    <p:extLst>
      <p:ext uri="{BB962C8B-B14F-4D97-AF65-F5344CB8AC3E}">
        <p14:creationId xmlns:p14="http://schemas.microsoft.com/office/powerpoint/2010/main" val="39088972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A867173D-20F4-407B-9944-FDACA9DBC4F4}"/>
              </a:ext>
            </a:extLst>
          </p:cNvPr>
          <p:cNvSpPr>
            <a:spLocks noGrp="1"/>
          </p:cNvSpPr>
          <p:nvPr>
            <p:ph idx="1"/>
          </p:nvPr>
        </p:nvSpPr>
        <p:spPr/>
        <p:txBody>
          <a:bodyPr/>
          <a:lstStyle/>
          <a:p>
            <a:r>
              <a:rPr lang="en-US"/>
              <a:t>Add Annotations to the fields</a:t>
            </a:r>
          </a:p>
          <a:p>
            <a:pPr lvl="1"/>
            <a:r>
              <a:rPr lang="en-US"/>
              <a:t>DMBTR_STOCK</a:t>
            </a:r>
          </a:p>
          <a:p>
            <a:pPr lvl="2"/>
            <a:r>
              <a:rPr lang="en-US"/>
              <a:t>@Semantics.amount.currencyCode: ‘WAERS'</a:t>
            </a:r>
          </a:p>
          <a:p>
            <a:pPr lvl="1"/>
            <a:r>
              <a:rPr lang="en-US"/>
              <a:t>WAERS</a:t>
            </a:r>
          </a:p>
          <a:p>
            <a:pPr lvl="2"/>
            <a:r>
              <a:rPr lang="en-US"/>
              <a:t>@Semantics.currencyCode: true</a:t>
            </a:r>
          </a:p>
          <a:p>
            <a:pPr lvl="1"/>
            <a:r>
              <a:rPr lang="en-US"/>
              <a:t>STOCK_QTY</a:t>
            </a:r>
          </a:p>
          <a:p>
            <a:pPr lvl="2"/>
            <a:r>
              <a:rPr lang="en-US"/>
              <a:t>@EndUserText.label: 'My Qty'</a:t>
            </a:r>
          </a:p>
          <a:p>
            <a:pPr lvl="2"/>
            <a:r>
              <a:rPr lang="en-US"/>
              <a:t>@Semantics.quantity.unitOfMeasure: 'MEINS’</a:t>
            </a:r>
          </a:p>
          <a:p>
            <a:pPr lvl="1"/>
            <a:r>
              <a:rPr lang="en-US"/>
              <a:t>MEINS</a:t>
            </a:r>
          </a:p>
          <a:p>
            <a:pPr lvl="2"/>
            <a:r>
              <a:rPr lang="en-US"/>
              <a:t>@Semantics.unitOfMeasure: true</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03 – Annotations</a:t>
            </a:r>
            <a:br>
              <a:rPr lang="en-US"/>
            </a:br>
            <a:r>
              <a:rPr lang="en-US" sz="1300"/>
              <a:t>Basic Features in ABAP CDS View</a:t>
            </a:r>
            <a:endParaRPr lang="en-US"/>
          </a:p>
        </p:txBody>
      </p:sp>
      <p:pic>
        <p:nvPicPr>
          <p:cNvPr id="13" name="Picture 12">
            <a:extLst>
              <a:ext uri="{FF2B5EF4-FFF2-40B4-BE49-F238E27FC236}">
                <a16:creationId xmlns:a16="http://schemas.microsoft.com/office/drawing/2014/main" id="{E7DA3E8A-8697-4F87-AC58-FC85E78DBD22}"/>
              </a:ext>
            </a:extLst>
          </p:cNvPr>
          <p:cNvPicPr>
            <a:picLocks noChangeAspect="1"/>
          </p:cNvPicPr>
          <p:nvPr/>
        </p:nvPicPr>
        <p:blipFill>
          <a:blip r:embed="rId3"/>
          <a:stretch>
            <a:fillRect/>
          </a:stretch>
        </p:blipFill>
        <p:spPr>
          <a:xfrm>
            <a:off x="7702362" y="1215342"/>
            <a:ext cx="3651438" cy="4508732"/>
          </a:xfrm>
          <a:prstGeom prst="rect">
            <a:avLst/>
          </a:prstGeom>
        </p:spPr>
      </p:pic>
    </p:spTree>
    <p:extLst>
      <p:ext uri="{BB962C8B-B14F-4D97-AF65-F5344CB8AC3E}">
        <p14:creationId xmlns:p14="http://schemas.microsoft.com/office/powerpoint/2010/main" val="26728910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62BECFB-1F44-4685-BC97-9639EBEA06B7}"/>
              </a:ext>
            </a:extLst>
          </p:cNvPr>
          <p:cNvSpPr>
            <a:spLocks noGrp="1"/>
          </p:cNvSpPr>
          <p:nvPr>
            <p:ph idx="1"/>
          </p:nvPr>
        </p:nvSpPr>
        <p:spPr/>
        <p:txBody>
          <a:bodyPr/>
          <a:lstStyle/>
          <a:p>
            <a:r>
              <a:rPr lang="en-US"/>
              <a:t>Preview Active Annotations</a:t>
            </a:r>
          </a:p>
          <a:p>
            <a:pPr lvl="1"/>
            <a:r>
              <a:rPr lang="en-US"/>
              <a:t>Right-click &gt; </a:t>
            </a:r>
            <a:r>
              <a:rPr lang="en-US" i="1"/>
              <a:t>Open With</a:t>
            </a:r>
            <a:r>
              <a:rPr lang="en-US"/>
              <a:t> &gt; </a:t>
            </a:r>
            <a:r>
              <a:rPr lang="en-US" i="1"/>
              <a:t>Active Annotations</a:t>
            </a:r>
            <a:r>
              <a:rPr lang="en-US"/>
              <a:t> </a:t>
            </a:r>
          </a:p>
          <a:p>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03 – Annotations</a:t>
            </a:r>
            <a:br>
              <a:rPr lang="en-US"/>
            </a:br>
            <a:r>
              <a:rPr lang="en-US" sz="1300"/>
              <a:t>Basic Features in ABAP CDS View</a:t>
            </a:r>
            <a:endParaRPr lang="en-US"/>
          </a:p>
        </p:txBody>
      </p:sp>
      <p:pic>
        <p:nvPicPr>
          <p:cNvPr id="4098" name="Picture 2">
            <a:extLst>
              <a:ext uri="{FF2B5EF4-FFF2-40B4-BE49-F238E27FC236}">
                <a16:creationId xmlns:a16="http://schemas.microsoft.com/office/drawing/2014/main" id="{E8A01561-D2AB-4E28-924A-162C5C9BD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545" y="2126186"/>
            <a:ext cx="5425719" cy="34952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9C50076-40E6-42F6-AC6A-1AFC27D2E920}"/>
              </a:ext>
            </a:extLst>
          </p:cNvPr>
          <p:cNvPicPr>
            <a:picLocks noChangeAspect="1"/>
          </p:cNvPicPr>
          <p:nvPr/>
        </p:nvPicPr>
        <p:blipFill>
          <a:blip r:embed="rId4"/>
          <a:stretch>
            <a:fillRect/>
          </a:stretch>
        </p:blipFill>
        <p:spPr>
          <a:xfrm>
            <a:off x="1080570" y="2484344"/>
            <a:ext cx="4785606" cy="2778903"/>
          </a:xfrm>
          <a:prstGeom prst="rect">
            <a:avLst/>
          </a:prstGeom>
        </p:spPr>
      </p:pic>
    </p:spTree>
    <p:extLst>
      <p:ext uri="{BB962C8B-B14F-4D97-AF65-F5344CB8AC3E}">
        <p14:creationId xmlns:p14="http://schemas.microsoft.com/office/powerpoint/2010/main" val="7616125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BCA902A-A092-448F-A5D0-5AF46EFC9622}"/>
              </a:ext>
            </a:extLst>
          </p:cNvPr>
          <p:cNvSpPr>
            <a:spLocks noGrp="1"/>
          </p:cNvSpPr>
          <p:nvPr>
            <p:ph idx="1"/>
          </p:nvPr>
        </p:nvSpPr>
        <p:spPr/>
        <p:txBody>
          <a:bodyPr/>
          <a:lstStyle/>
          <a:p>
            <a:r>
              <a:rPr lang="en-US"/>
              <a:t>Display using ALV IDA</a:t>
            </a:r>
          </a:p>
          <a:p>
            <a:pPr lvl="1"/>
            <a:r>
              <a:rPr lang="en-US"/>
              <a:t>Copy program ‘</a:t>
            </a:r>
            <a:r>
              <a:rPr lang="en-US">
                <a:hlinkClick r:id="rId3"/>
              </a:rPr>
              <a:t>ZTRAIN00_CDS_02</a:t>
            </a:r>
            <a:r>
              <a:rPr lang="en-US"/>
              <a:t>’ to ‘ZTRAIN</a:t>
            </a:r>
            <a:r>
              <a:rPr lang="en-US" b="1"/>
              <a:t>XX</a:t>
            </a:r>
            <a:r>
              <a:rPr lang="en-US"/>
              <a:t>_CDS_02’.</a:t>
            </a:r>
          </a:p>
          <a:p>
            <a:pPr lvl="1"/>
            <a:r>
              <a:rPr lang="en-US"/>
              <a:t>Change value ‘ZI_Train00_Annotations_01’ to ‘ZI_Train</a:t>
            </a:r>
            <a:r>
              <a:rPr lang="en-US" b="1"/>
              <a:t>XX</a:t>
            </a:r>
            <a:r>
              <a:rPr lang="en-US"/>
              <a:t>_Annotations_01’.</a:t>
            </a:r>
          </a:p>
          <a:p>
            <a:pPr lvl="1"/>
            <a:r>
              <a:rPr lang="en-US"/>
              <a:t>Activate &gt; Run in test client</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03 – Annotations</a:t>
            </a:r>
            <a:br>
              <a:rPr lang="en-US"/>
            </a:br>
            <a:r>
              <a:rPr lang="en-US" sz="1300"/>
              <a:t>Basic Features in ABAP CDS View</a:t>
            </a:r>
            <a:endParaRPr lang="en-US"/>
          </a:p>
        </p:txBody>
      </p:sp>
      <p:pic>
        <p:nvPicPr>
          <p:cNvPr id="3" name="Picture 2">
            <a:extLst>
              <a:ext uri="{FF2B5EF4-FFF2-40B4-BE49-F238E27FC236}">
                <a16:creationId xmlns:a16="http://schemas.microsoft.com/office/drawing/2014/main" id="{EE62F32D-D5EB-4BA1-879D-1CA99DCC3C71}"/>
              </a:ext>
            </a:extLst>
          </p:cNvPr>
          <p:cNvPicPr>
            <a:picLocks noChangeAspect="1"/>
          </p:cNvPicPr>
          <p:nvPr/>
        </p:nvPicPr>
        <p:blipFill>
          <a:blip r:embed="rId4"/>
          <a:stretch>
            <a:fillRect/>
          </a:stretch>
        </p:blipFill>
        <p:spPr>
          <a:xfrm>
            <a:off x="1251857" y="2970287"/>
            <a:ext cx="4673840" cy="2301358"/>
          </a:xfrm>
          <a:prstGeom prst="rect">
            <a:avLst/>
          </a:prstGeom>
        </p:spPr>
      </p:pic>
      <p:pic>
        <p:nvPicPr>
          <p:cNvPr id="5122" name="Picture 2">
            <a:extLst>
              <a:ext uri="{FF2B5EF4-FFF2-40B4-BE49-F238E27FC236}">
                <a16:creationId xmlns:a16="http://schemas.microsoft.com/office/drawing/2014/main" id="{5053B3E2-AA86-4CE9-B129-0B7BC92C13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4138" y="3341146"/>
            <a:ext cx="3459658" cy="155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048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3446-7597-48F6-BC4A-2DB1FE3F3E6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EC974B-8E31-4422-BD30-E12A97EFA2D2}"/>
              </a:ext>
            </a:extLst>
          </p:cNvPr>
          <p:cNvSpPr/>
          <p:nvPr/>
        </p:nvSpPr>
        <p:spPr>
          <a:xfrm>
            <a:off x="11113" y="685800"/>
            <a:ext cx="8404017" cy="9525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3505" fontAlgn="base">
              <a:lnSpc>
                <a:spcPct val="90000"/>
              </a:lnSpc>
              <a:spcBef>
                <a:spcPct val="0"/>
              </a:spcBef>
              <a:spcAft>
                <a:spcPct val="0"/>
              </a:spcAft>
            </a:pPr>
            <a:r>
              <a:rPr lang="en-US" sz="2800" b="1">
                <a:solidFill>
                  <a:schemeClr val="bg1"/>
                </a:solidFill>
                <a:latin typeface="Verdana" panose="020B0604030504040204" pitchFamily="34" charset="0"/>
                <a:ea typeface="Verdana" panose="020B0604030504040204" pitchFamily="34" charset="0"/>
              </a:rPr>
              <a:t>More Features in ABAP CDS View</a:t>
            </a:r>
          </a:p>
        </p:txBody>
      </p:sp>
    </p:spTree>
    <p:extLst>
      <p:ext uri="{BB962C8B-B14F-4D97-AF65-F5344CB8AC3E}">
        <p14:creationId xmlns:p14="http://schemas.microsoft.com/office/powerpoint/2010/main" val="450787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08A17E5-B377-4C7F-93E6-4089CD64B43F}"/>
              </a:ext>
            </a:extLst>
          </p:cNvPr>
          <p:cNvSpPr>
            <a:spLocks noGrp="1"/>
          </p:cNvSpPr>
          <p:nvPr>
            <p:ph idx="1"/>
          </p:nvPr>
        </p:nvSpPr>
        <p:spPr/>
        <p:txBody>
          <a:bodyPr/>
          <a:lstStyle/>
          <a:p>
            <a:r>
              <a:rPr lang="en-US"/>
              <a:t>Literals</a:t>
            </a:r>
          </a:p>
          <a:p>
            <a:pPr lvl="1"/>
            <a:r>
              <a:rPr lang="en-US"/>
              <a:t>Character Literals</a:t>
            </a:r>
          </a:p>
          <a:p>
            <a:pPr lvl="2"/>
            <a:r>
              <a:rPr lang="en-US"/>
              <a:t>Series of characters enclosed in single quotes</a:t>
            </a:r>
          </a:p>
          <a:p>
            <a:pPr lvl="2"/>
            <a:r>
              <a:rPr lang="en-US"/>
              <a:t>Type NUMC if it consists only of digits</a:t>
            </a:r>
          </a:p>
          <a:p>
            <a:pPr lvl="2"/>
            <a:r>
              <a:rPr lang="en-US"/>
              <a:t>Type CHAR otherwise</a:t>
            </a:r>
          </a:p>
          <a:p>
            <a:pPr lvl="1"/>
            <a:r>
              <a:rPr lang="en-US"/>
              <a:t>Numeric Literals</a:t>
            </a:r>
          </a:p>
          <a:p>
            <a:pPr lvl="2"/>
            <a:r>
              <a:rPr lang="en-US"/>
              <a:t>Series of digits without quotes</a:t>
            </a:r>
          </a:p>
          <a:p>
            <a:pPr lvl="2"/>
            <a:r>
              <a:rPr lang="en-US"/>
              <a:t>May contain a decimal point, but not before the first digit</a:t>
            </a:r>
          </a:p>
          <a:p>
            <a:pPr lvl="2"/>
            <a:r>
              <a:rPr lang="en-US"/>
              <a:t>Type FLTP if it contains a decimal point</a:t>
            </a:r>
          </a:p>
          <a:p>
            <a:pPr lvl="2"/>
            <a:r>
              <a:rPr lang="en-US"/>
              <a:t>Type INT 1, INT2 or INT4 otherwise, depending on the size</a:t>
            </a:r>
          </a:p>
          <a:p>
            <a:pPr lvl="1"/>
            <a:r>
              <a:rPr lang="en-US"/>
              <a:t>Domain Prefixes for Literals</a:t>
            </a:r>
          </a:p>
          <a:p>
            <a:pPr lvl="2"/>
            <a:r>
              <a:rPr lang="en-US"/>
              <a:t>In certain operand positions, a literal can have a domain prefix. A domain prefix consists of the name of a repository object of type DOMAIN, introduced with character "#" or "; "and separated by a period (".").</a:t>
            </a:r>
          </a:p>
        </p:txBody>
      </p:sp>
      <p:pic>
        <p:nvPicPr>
          <p:cNvPr id="3" name="Picture 2">
            <a:extLst>
              <a:ext uri="{FF2B5EF4-FFF2-40B4-BE49-F238E27FC236}">
                <a16:creationId xmlns:a16="http://schemas.microsoft.com/office/drawing/2014/main" id="{6D62424D-15EC-4151-8D4C-9B60080E64BD}"/>
              </a:ext>
            </a:extLst>
          </p:cNvPr>
          <p:cNvPicPr>
            <a:picLocks noChangeAspect="1"/>
          </p:cNvPicPr>
          <p:nvPr/>
        </p:nvPicPr>
        <p:blipFill>
          <a:blip r:embed="rId3"/>
          <a:stretch>
            <a:fillRect/>
          </a:stretch>
        </p:blipFill>
        <p:spPr>
          <a:xfrm>
            <a:off x="7666725" y="1137283"/>
            <a:ext cx="3943553" cy="2703334"/>
          </a:xfrm>
          <a:prstGeom prst="rect">
            <a:avLst/>
          </a:prstGeom>
        </p:spPr>
      </p:pic>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Literals</a:t>
            </a:r>
            <a:br>
              <a:rPr lang="en-US"/>
            </a:br>
            <a:r>
              <a:rPr lang="en-US" sz="1300"/>
              <a:t>More Features in ABAP CDS View</a:t>
            </a:r>
            <a:endParaRPr lang="en-US"/>
          </a:p>
        </p:txBody>
      </p:sp>
    </p:spTree>
    <p:extLst>
      <p:ext uri="{BB962C8B-B14F-4D97-AF65-F5344CB8AC3E}">
        <p14:creationId xmlns:p14="http://schemas.microsoft.com/office/powerpoint/2010/main" val="39611053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98ABB4D-BCB0-4A15-97C4-30D32B274BA4}"/>
              </a:ext>
            </a:extLst>
          </p:cNvPr>
          <p:cNvSpPr>
            <a:spLocks noGrp="1"/>
          </p:cNvSpPr>
          <p:nvPr>
            <p:ph idx="1"/>
          </p:nvPr>
        </p:nvSpPr>
        <p:spPr/>
        <p:txBody>
          <a:bodyPr/>
          <a:lstStyle/>
          <a:p>
            <a:r>
              <a:rPr lang="en-US"/>
              <a:t>Condition Expressions (CASE WHEN THEN ELSE</a:t>
            </a:r>
            <a:r>
              <a:rPr lang="th-TH"/>
              <a:t> </a:t>
            </a:r>
            <a:r>
              <a:rPr lang="en-US"/>
              <a:t> END)</a:t>
            </a:r>
          </a:p>
          <a:p>
            <a:pPr lvl="1"/>
            <a:r>
              <a:rPr lang="en-US"/>
              <a:t>A case distinction returns exactly one value. </a:t>
            </a:r>
            <a:br>
              <a:rPr lang="en-US"/>
            </a:br>
            <a:r>
              <a:rPr lang="en-US"/>
              <a:t>This value depends on a series of conditions. </a:t>
            </a:r>
          </a:p>
          <a:p>
            <a:pPr lvl="1"/>
            <a:r>
              <a:rPr lang="en-US"/>
              <a:t>A case distinction always starts with the keyword </a:t>
            </a:r>
            <a:r>
              <a:rPr lang="en-US" b="1"/>
              <a:t>CASE </a:t>
            </a:r>
            <a:r>
              <a:rPr lang="en-US"/>
              <a:t>and ends with the keyword </a:t>
            </a:r>
            <a:r>
              <a:rPr lang="en-US" b="1"/>
              <a:t>END</a:t>
            </a:r>
            <a:r>
              <a:rPr lang="en-US"/>
              <a:t>. </a:t>
            </a:r>
            <a:br>
              <a:rPr lang="en-US"/>
            </a:br>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Condition Expressions</a:t>
            </a:r>
            <a:br>
              <a:rPr lang="en-US"/>
            </a:br>
            <a:r>
              <a:rPr lang="en-US" sz="1300"/>
              <a:t>More Features in ABAP CDS View</a:t>
            </a:r>
            <a:endParaRPr lang="en-US"/>
          </a:p>
        </p:txBody>
      </p:sp>
      <p:pic>
        <p:nvPicPr>
          <p:cNvPr id="4" name="Picture 3">
            <a:extLst>
              <a:ext uri="{FF2B5EF4-FFF2-40B4-BE49-F238E27FC236}">
                <a16:creationId xmlns:a16="http://schemas.microsoft.com/office/drawing/2014/main" id="{095F746E-E01E-48E3-A982-59DB981A755F}"/>
              </a:ext>
            </a:extLst>
          </p:cNvPr>
          <p:cNvPicPr>
            <a:picLocks noChangeAspect="1"/>
          </p:cNvPicPr>
          <p:nvPr/>
        </p:nvPicPr>
        <p:blipFill>
          <a:blip r:embed="rId3"/>
          <a:stretch>
            <a:fillRect/>
          </a:stretch>
        </p:blipFill>
        <p:spPr>
          <a:xfrm>
            <a:off x="4059864" y="2765960"/>
            <a:ext cx="4070559" cy="2876698"/>
          </a:xfrm>
          <a:prstGeom prst="rect">
            <a:avLst/>
          </a:prstGeom>
        </p:spPr>
      </p:pic>
    </p:spTree>
    <p:extLst>
      <p:ext uri="{BB962C8B-B14F-4D97-AF65-F5344CB8AC3E}">
        <p14:creationId xmlns:p14="http://schemas.microsoft.com/office/powerpoint/2010/main" val="3613168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43CAAF-28D6-4FEF-8BCE-DC5698E9C512}"/>
              </a:ext>
            </a:extLst>
          </p:cNvPr>
          <p:cNvSpPr>
            <a:spLocks noGrp="1"/>
          </p:cNvSpPr>
          <p:nvPr>
            <p:ph idx="1"/>
          </p:nvPr>
        </p:nvSpPr>
        <p:spPr/>
        <p:txBody>
          <a:bodyPr/>
          <a:lstStyle/>
          <a:p>
            <a:r>
              <a:rPr lang="en-US"/>
              <a:t>Data Preview</a:t>
            </a:r>
          </a:p>
          <a:p>
            <a:pPr lvl="1"/>
            <a:r>
              <a:rPr lang="en-US"/>
              <a:t>Preview the data of the ABAP CDS View with T-Code</a:t>
            </a:r>
          </a:p>
          <a:p>
            <a:pPr lvl="1"/>
            <a:r>
              <a:rPr lang="en-US"/>
              <a:t>SE16, SE16N, </a:t>
            </a:r>
            <a:r>
              <a:rPr lang="en-US" b="1"/>
              <a:t>SE16H (recommended)</a:t>
            </a:r>
          </a:p>
          <a:p>
            <a:pPr lvl="1"/>
            <a:r>
              <a:rPr lang="en-US"/>
              <a:t>SE11 (display only)</a:t>
            </a:r>
          </a:p>
          <a:p>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Consume ABAP CDS View</a:t>
            </a:r>
            <a:br>
              <a:rPr lang="en-US"/>
            </a:br>
            <a:r>
              <a:rPr lang="en-US" sz="1300"/>
              <a:t>What would you gain from this course?</a:t>
            </a:r>
            <a:endParaRPr lang="en-US"/>
          </a:p>
        </p:txBody>
      </p:sp>
      <p:pic>
        <p:nvPicPr>
          <p:cNvPr id="5" name="Picture 4">
            <a:extLst>
              <a:ext uri="{FF2B5EF4-FFF2-40B4-BE49-F238E27FC236}">
                <a16:creationId xmlns:a16="http://schemas.microsoft.com/office/drawing/2014/main" id="{B4AB2067-BDFE-44D7-982F-4BF4B2EFD4C4}"/>
              </a:ext>
            </a:extLst>
          </p:cNvPr>
          <p:cNvPicPr>
            <a:picLocks noChangeAspect="1"/>
          </p:cNvPicPr>
          <p:nvPr/>
        </p:nvPicPr>
        <p:blipFill>
          <a:blip r:embed="rId3"/>
          <a:stretch>
            <a:fillRect/>
          </a:stretch>
        </p:blipFill>
        <p:spPr>
          <a:xfrm>
            <a:off x="3274943" y="2984157"/>
            <a:ext cx="5486400" cy="2111141"/>
          </a:xfrm>
          <a:prstGeom prst="rect">
            <a:avLst/>
          </a:prstGeom>
        </p:spPr>
      </p:pic>
    </p:spTree>
    <p:extLst>
      <p:ext uri="{BB962C8B-B14F-4D97-AF65-F5344CB8AC3E}">
        <p14:creationId xmlns:p14="http://schemas.microsoft.com/office/powerpoint/2010/main" val="14757650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580896-3684-4965-B0D8-DD11957829B0}"/>
              </a:ext>
            </a:extLst>
          </p:cNvPr>
          <p:cNvSpPr>
            <a:spLocks noGrp="1"/>
          </p:cNvSpPr>
          <p:nvPr>
            <p:ph idx="1"/>
          </p:nvPr>
        </p:nvSpPr>
        <p:spPr/>
        <p:txBody>
          <a:bodyPr/>
          <a:lstStyle/>
          <a:p>
            <a:r>
              <a:rPr lang="en-US"/>
              <a:t>Exercise 04 – Literals &amp; Condition</a:t>
            </a:r>
          </a:p>
          <a:p>
            <a:pPr lvl="1"/>
            <a:r>
              <a:rPr lang="en-US"/>
              <a:t>Create ABAP CDS View ‘ZI_TRAINXX_MORE_01’</a:t>
            </a:r>
          </a:p>
          <a:p>
            <a:pPr lvl="2"/>
            <a:r>
              <a:rPr lang="en-US"/>
              <a:t>SQL View name: ‘ZITRAINXXMORE01’</a:t>
            </a:r>
          </a:p>
          <a:p>
            <a:pPr lvl="2"/>
            <a:r>
              <a:rPr lang="en-US"/>
              <a:t>Data-source</a:t>
            </a:r>
          </a:p>
          <a:p>
            <a:pPr lvl="3"/>
            <a:r>
              <a:rPr lang="en-US"/>
              <a:t>ZI_TRAINXX_ANNOTATIONS_01</a:t>
            </a:r>
          </a:p>
          <a:p>
            <a:pPr lvl="2"/>
            <a:r>
              <a:rPr lang="en-US"/>
              <a:t>Add fields</a:t>
            </a:r>
          </a:p>
          <a:p>
            <a:pPr lvl="3"/>
            <a:r>
              <a:rPr lang="en-US"/>
              <a:t>Add all fields from data-source</a:t>
            </a:r>
          </a:p>
          <a:p>
            <a:pPr lvl="3"/>
            <a:r>
              <a:rPr lang="en-US"/>
              <a:t>CRDR</a:t>
            </a:r>
          </a:p>
          <a:p>
            <a:pPr lvl="4"/>
            <a:r>
              <a:rPr lang="en-US"/>
              <a:t>If MDOC.SHKZG = ‘S’ then display “Debit” else “Credit”</a:t>
            </a:r>
          </a:p>
          <a:p>
            <a:pPr lvl="3"/>
            <a:r>
              <a:rPr lang="en-US"/>
              <a:t>CRITERIA</a:t>
            </a:r>
          </a:p>
          <a:p>
            <a:pPr lvl="4"/>
            <a:r>
              <a:rPr lang="en-US"/>
              <a:t>Fixed value 2000</a:t>
            </a:r>
          </a:p>
          <a:p>
            <a:pPr lvl="3"/>
            <a:r>
              <a:rPr lang="en-US"/>
              <a:t>QTY_CRITERIA</a:t>
            </a:r>
          </a:p>
          <a:p>
            <a:pPr lvl="4"/>
            <a:r>
              <a:rPr lang="en-US"/>
              <a:t>If MDOC.STOCK_QTY &gt;= 2000 then display “More”</a:t>
            </a:r>
          </a:p>
          <a:p>
            <a:pPr lvl="4"/>
            <a:r>
              <a:rPr lang="en-US"/>
              <a:t>Elseif MDOC.STOCK_QTY more than 0 but less than 2000 then display “Less”</a:t>
            </a:r>
          </a:p>
          <a:p>
            <a:pPr lvl="4"/>
            <a:r>
              <a:rPr lang="en-US"/>
              <a:t>Else display “Return”</a:t>
            </a:r>
          </a:p>
          <a:p>
            <a:pPr lvl="2"/>
            <a:endParaRPr lang="en-US"/>
          </a:p>
          <a:p>
            <a:pPr lvl="2"/>
            <a:endParaRPr lang="en-US"/>
          </a:p>
          <a:p>
            <a:pPr lvl="1"/>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04 – Literals &amp; Condition</a:t>
            </a:r>
            <a:br>
              <a:rPr lang="en-US"/>
            </a:br>
            <a:r>
              <a:rPr lang="en-US" sz="1300"/>
              <a:t>More Features in ABAP CDS View</a:t>
            </a:r>
            <a:endParaRPr lang="en-US"/>
          </a:p>
        </p:txBody>
      </p:sp>
      <p:pic>
        <p:nvPicPr>
          <p:cNvPr id="5" name="Picture 4">
            <a:extLst>
              <a:ext uri="{FF2B5EF4-FFF2-40B4-BE49-F238E27FC236}">
                <a16:creationId xmlns:a16="http://schemas.microsoft.com/office/drawing/2014/main" id="{6A04CA01-1016-4F84-BAB2-04C68D44EF46}"/>
              </a:ext>
            </a:extLst>
          </p:cNvPr>
          <p:cNvPicPr>
            <a:picLocks noChangeAspect="1"/>
          </p:cNvPicPr>
          <p:nvPr/>
        </p:nvPicPr>
        <p:blipFill rotWithShape="1">
          <a:blip r:embed="rId3"/>
          <a:srcRect r="12175"/>
          <a:stretch/>
        </p:blipFill>
        <p:spPr>
          <a:xfrm>
            <a:off x="8149707" y="1215342"/>
            <a:ext cx="3229183" cy="3346622"/>
          </a:xfrm>
          <a:prstGeom prst="rect">
            <a:avLst/>
          </a:prstGeom>
        </p:spPr>
      </p:pic>
    </p:spTree>
    <p:extLst>
      <p:ext uri="{BB962C8B-B14F-4D97-AF65-F5344CB8AC3E}">
        <p14:creationId xmlns:p14="http://schemas.microsoft.com/office/powerpoint/2010/main" val="9205317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F0BE14F-F714-4CF1-B9F3-A40A4F3E5438}"/>
              </a:ext>
            </a:extLst>
          </p:cNvPr>
          <p:cNvSpPr>
            <a:spLocks noGrp="1"/>
          </p:cNvSpPr>
          <p:nvPr>
            <p:ph idx="1"/>
          </p:nvPr>
        </p:nvSpPr>
        <p:spPr/>
        <p:txBody>
          <a:bodyPr/>
          <a:lstStyle/>
          <a:p>
            <a:r>
              <a:rPr lang="en-US"/>
              <a:t>Add more fields and preview</a:t>
            </a:r>
          </a:p>
          <a:p>
            <a:pPr lvl="1"/>
            <a:r>
              <a:rPr lang="en-US"/>
              <a:t>Ctrl + Space &gt; </a:t>
            </a:r>
            <a:r>
              <a:rPr lang="en-US" i="1"/>
              <a:t>Insert all elements (template)</a:t>
            </a:r>
          </a:p>
          <a:p>
            <a:pPr lvl="1"/>
            <a:r>
              <a:rPr lang="en-US"/>
              <a:t>Add fields as requirements &gt; Activate &gt; Run in test client</a:t>
            </a:r>
          </a:p>
          <a:p>
            <a:pPr lvl="1"/>
            <a:endParaRPr lang="en-US"/>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04 – Literals &amp; Condition</a:t>
            </a:r>
            <a:br>
              <a:rPr lang="en-US"/>
            </a:br>
            <a:r>
              <a:rPr lang="en-US" sz="1300"/>
              <a:t>More Features in ABAP CDS View</a:t>
            </a:r>
            <a:endParaRPr lang="en-US"/>
          </a:p>
        </p:txBody>
      </p:sp>
      <p:pic>
        <p:nvPicPr>
          <p:cNvPr id="11" name="Picture 10">
            <a:extLst>
              <a:ext uri="{FF2B5EF4-FFF2-40B4-BE49-F238E27FC236}">
                <a16:creationId xmlns:a16="http://schemas.microsoft.com/office/drawing/2014/main" id="{F1D42C0D-0834-4C3B-842D-C8841DFA2405}"/>
              </a:ext>
            </a:extLst>
          </p:cNvPr>
          <p:cNvPicPr>
            <a:picLocks noChangeAspect="1"/>
          </p:cNvPicPr>
          <p:nvPr/>
        </p:nvPicPr>
        <p:blipFill>
          <a:blip r:embed="rId3"/>
          <a:stretch>
            <a:fillRect/>
          </a:stretch>
        </p:blipFill>
        <p:spPr>
          <a:xfrm>
            <a:off x="1083276" y="2458031"/>
            <a:ext cx="3530781" cy="825542"/>
          </a:xfrm>
          <a:prstGeom prst="rect">
            <a:avLst/>
          </a:prstGeom>
        </p:spPr>
      </p:pic>
      <p:pic>
        <p:nvPicPr>
          <p:cNvPr id="9" name="Picture 8">
            <a:extLst>
              <a:ext uri="{FF2B5EF4-FFF2-40B4-BE49-F238E27FC236}">
                <a16:creationId xmlns:a16="http://schemas.microsoft.com/office/drawing/2014/main" id="{E7DB867A-3C3D-4754-BF13-756F1FD9A60B}"/>
              </a:ext>
            </a:extLst>
          </p:cNvPr>
          <p:cNvPicPr>
            <a:picLocks noChangeAspect="1"/>
          </p:cNvPicPr>
          <p:nvPr/>
        </p:nvPicPr>
        <p:blipFill>
          <a:blip r:embed="rId4"/>
          <a:stretch>
            <a:fillRect/>
          </a:stretch>
        </p:blipFill>
        <p:spPr>
          <a:xfrm>
            <a:off x="3740329" y="2823200"/>
            <a:ext cx="3676839" cy="3346622"/>
          </a:xfrm>
          <a:prstGeom prst="rect">
            <a:avLst/>
          </a:prstGeom>
        </p:spPr>
      </p:pic>
      <p:pic>
        <p:nvPicPr>
          <p:cNvPr id="5" name="Picture 4">
            <a:extLst>
              <a:ext uri="{FF2B5EF4-FFF2-40B4-BE49-F238E27FC236}">
                <a16:creationId xmlns:a16="http://schemas.microsoft.com/office/drawing/2014/main" id="{F19C76BF-DCBC-426A-A629-6EFCCBDDD23B}"/>
              </a:ext>
            </a:extLst>
          </p:cNvPr>
          <p:cNvPicPr>
            <a:picLocks noChangeAspect="1"/>
          </p:cNvPicPr>
          <p:nvPr/>
        </p:nvPicPr>
        <p:blipFill>
          <a:blip r:embed="rId5"/>
          <a:stretch>
            <a:fillRect/>
          </a:stretch>
        </p:blipFill>
        <p:spPr>
          <a:xfrm>
            <a:off x="6927311" y="4297504"/>
            <a:ext cx="4451579" cy="1695537"/>
          </a:xfrm>
          <a:prstGeom prst="rect">
            <a:avLst/>
          </a:prstGeom>
        </p:spPr>
      </p:pic>
    </p:spTree>
    <p:extLst>
      <p:ext uri="{BB962C8B-B14F-4D97-AF65-F5344CB8AC3E}">
        <p14:creationId xmlns:p14="http://schemas.microsoft.com/office/powerpoint/2010/main" val="16124312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FC2641-1181-498E-B8E2-36FD55C5C159}"/>
              </a:ext>
            </a:extLst>
          </p:cNvPr>
          <p:cNvSpPr>
            <a:spLocks noGrp="1"/>
          </p:cNvSpPr>
          <p:nvPr>
            <p:ph idx="1"/>
          </p:nvPr>
        </p:nvSpPr>
        <p:spPr/>
        <p:txBody>
          <a:bodyPr/>
          <a:lstStyle/>
          <a:p>
            <a:r>
              <a:rPr lang="en-US"/>
              <a:t>Arithmetic Expressions</a:t>
            </a:r>
          </a:p>
          <a:p>
            <a:pPr lvl="1"/>
            <a:r>
              <a:rPr lang="en-US"/>
              <a:t>Four arithmetic operators (+, -, *, /) and brackets</a:t>
            </a:r>
          </a:p>
          <a:p>
            <a:pPr lvl="1"/>
            <a:r>
              <a:rPr lang="en-US"/>
              <a:t>Three Types of Expressions</a:t>
            </a:r>
          </a:p>
          <a:p>
            <a:pPr lvl="2"/>
            <a:r>
              <a:rPr lang="en-US"/>
              <a:t>Integer Expression</a:t>
            </a:r>
          </a:p>
          <a:p>
            <a:pPr lvl="3"/>
            <a:r>
              <a:rPr lang="en-US"/>
              <a:t>All Operands have integer type (INT1, INT2, INT4, INT8)</a:t>
            </a:r>
          </a:p>
          <a:p>
            <a:pPr lvl="2"/>
            <a:r>
              <a:rPr lang="en-US"/>
              <a:t>Decimal Expression</a:t>
            </a:r>
          </a:p>
          <a:p>
            <a:pPr lvl="3"/>
            <a:r>
              <a:rPr lang="en-US"/>
              <a:t>At least one operand has decimal type (DEC, CURR, QUAN)</a:t>
            </a:r>
          </a:p>
          <a:p>
            <a:pPr lvl="3"/>
            <a:r>
              <a:rPr lang="en-US"/>
              <a:t>No operand of type FLTP</a:t>
            </a:r>
          </a:p>
          <a:p>
            <a:pPr lvl="2"/>
            <a:r>
              <a:rPr lang="en-US"/>
              <a:t>Floating Point Expression</a:t>
            </a:r>
          </a:p>
          <a:p>
            <a:pPr lvl="3"/>
            <a:r>
              <a:rPr lang="en-US"/>
              <a:t>All operands have type FLTP</a:t>
            </a:r>
          </a:p>
          <a:p>
            <a:pPr lvl="3"/>
            <a:r>
              <a:rPr lang="en-US"/>
              <a:t>Important Restrictions</a:t>
            </a:r>
          </a:p>
          <a:p>
            <a:pPr lvl="3"/>
            <a:r>
              <a:rPr lang="en-US"/>
              <a:t>If one operand has type FLTP, all operands require type FLTP</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Arithmetic</a:t>
            </a:r>
            <a:br>
              <a:rPr lang="en-US"/>
            </a:br>
            <a:r>
              <a:rPr lang="en-US" sz="1300"/>
              <a:t>More Features in ABAP CDS View</a:t>
            </a:r>
            <a:endParaRPr lang="en-US"/>
          </a:p>
        </p:txBody>
      </p:sp>
    </p:spTree>
    <p:extLst>
      <p:ext uri="{BB962C8B-B14F-4D97-AF65-F5344CB8AC3E}">
        <p14:creationId xmlns:p14="http://schemas.microsoft.com/office/powerpoint/2010/main" val="5752848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3671A57-4CE5-4976-BBB5-F45CDF041527}"/>
              </a:ext>
            </a:extLst>
          </p:cNvPr>
          <p:cNvSpPr>
            <a:spLocks noGrp="1"/>
          </p:cNvSpPr>
          <p:nvPr>
            <p:ph idx="1"/>
          </p:nvPr>
        </p:nvSpPr>
        <p:spPr/>
        <p:txBody>
          <a:bodyPr/>
          <a:lstStyle/>
          <a:p>
            <a:r>
              <a:rPr lang="en-US"/>
              <a:t>Arithmetic Built-in Functions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Arithmetic</a:t>
            </a:r>
            <a:br>
              <a:rPr lang="en-US"/>
            </a:br>
            <a:r>
              <a:rPr lang="en-US" sz="1300"/>
              <a:t>More Features in ABAP CDS View</a:t>
            </a:r>
            <a:endParaRPr lang="en-US"/>
          </a:p>
        </p:txBody>
      </p:sp>
      <p:pic>
        <p:nvPicPr>
          <p:cNvPr id="7170" name="Picture 2">
            <a:extLst>
              <a:ext uri="{FF2B5EF4-FFF2-40B4-BE49-F238E27FC236}">
                <a16:creationId xmlns:a16="http://schemas.microsoft.com/office/drawing/2014/main" id="{965DAEC9-88FA-49DE-A45A-7608E35EE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47236"/>
            <a:ext cx="5242830" cy="36806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6930C6-2992-486D-9EA5-6F3AFB36243E}"/>
              </a:ext>
            </a:extLst>
          </p:cNvPr>
          <p:cNvPicPr>
            <a:picLocks noChangeAspect="1"/>
          </p:cNvPicPr>
          <p:nvPr/>
        </p:nvPicPr>
        <p:blipFill>
          <a:blip r:embed="rId4"/>
          <a:stretch>
            <a:fillRect/>
          </a:stretch>
        </p:blipFill>
        <p:spPr>
          <a:xfrm>
            <a:off x="6081030" y="2147236"/>
            <a:ext cx="5242830" cy="3497760"/>
          </a:xfrm>
          <a:prstGeom prst="rect">
            <a:avLst/>
          </a:prstGeom>
        </p:spPr>
      </p:pic>
    </p:spTree>
    <p:extLst>
      <p:ext uri="{BB962C8B-B14F-4D97-AF65-F5344CB8AC3E}">
        <p14:creationId xmlns:p14="http://schemas.microsoft.com/office/powerpoint/2010/main" val="17277632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C32D915-B3FA-4D8C-9BCF-369ED3C85ED7}"/>
              </a:ext>
            </a:extLst>
          </p:cNvPr>
          <p:cNvSpPr>
            <a:spLocks noGrp="1"/>
          </p:cNvSpPr>
          <p:nvPr>
            <p:ph idx="1"/>
          </p:nvPr>
        </p:nvSpPr>
        <p:spPr/>
        <p:txBody>
          <a:bodyPr/>
          <a:lstStyle/>
          <a:p>
            <a:r>
              <a:rPr lang="en-US"/>
              <a:t>Type Conversions (CAST)</a:t>
            </a:r>
          </a:p>
          <a:p>
            <a:pPr lvl="1"/>
            <a:r>
              <a:rPr lang="en-US"/>
              <a:t>Syntax</a:t>
            </a:r>
          </a:p>
          <a:p>
            <a:pPr lvl="2"/>
            <a:r>
              <a:rPr lang="en-US" b="1"/>
              <a:t>CAST </a:t>
            </a:r>
            <a:r>
              <a:rPr lang="en-US"/>
              <a:t>( operand </a:t>
            </a:r>
            <a:r>
              <a:rPr lang="en-US" b="1"/>
              <a:t>AS </a:t>
            </a:r>
            <a:r>
              <a:rPr lang="en-US" i="1"/>
              <a:t>TARGER_TYPE </a:t>
            </a:r>
            <a:r>
              <a:rPr lang="en-US" b="1"/>
              <a:t>[PRESERVE TYPE] </a:t>
            </a:r>
            <a:r>
              <a:rPr lang="en-US"/>
              <a:t>)</a:t>
            </a:r>
          </a:p>
          <a:p>
            <a:pPr lvl="1"/>
            <a:r>
              <a:rPr lang="en-US"/>
              <a:t>Many Options for operand:</a:t>
            </a:r>
          </a:p>
          <a:p>
            <a:pPr lvl="2"/>
            <a:r>
              <a:rPr lang="en-US"/>
              <a:t>Literal </a:t>
            </a:r>
          </a:p>
          <a:p>
            <a:pPr lvl="2"/>
            <a:r>
              <a:rPr lang="en-US"/>
              <a:t>Field of a data source</a:t>
            </a:r>
          </a:p>
          <a:p>
            <a:pPr lvl="2"/>
            <a:r>
              <a:rPr lang="en-US"/>
              <a:t>Arithmetic expression</a:t>
            </a:r>
          </a:p>
          <a:p>
            <a:pPr lvl="2"/>
            <a:r>
              <a:rPr lang="en-US"/>
              <a:t>Case distinction with CASE</a:t>
            </a:r>
          </a:p>
          <a:p>
            <a:pPr lvl="2"/>
            <a:r>
              <a:rPr lang="en-US"/>
              <a:t>Predefined function</a:t>
            </a:r>
          </a:p>
          <a:p>
            <a:pPr lvl="2"/>
            <a:r>
              <a:rPr lang="en-US"/>
              <a:t>…</a:t>
            </a:r>
          </a:p>
          <a:p>
            <a:pPr lvl="1"/>
            <a:r>
              <a:rPr lang="en-US"/>
              <a:t>Two Options for </a:t>
            </a:r>
            <a:r>
              <a:rPr lang="en-US" i="1"/>
              <a:t>TARGER_TYPE</a:t>
            </a:r>
            <a:r>
              <a:rPr lang="en-US"/>
              <a:t>:</a:t>
            </a:r>
          </a:p>
          <a:p>
            <a:pPr lvl="2"/>
            <a:r>
              <a:rPr lang="en-US"/>
              <a:t>Any Dictionary data element, e.g., S_CARRID , BUKRS</a:t>
            </a:r>
          </a:p>
          <a:p>
            <a:pPr lvl="2"/>
            <a:r>
              <a:rPr lang="en-US"/>
              <a:t>A predefined dictionary type, e.g., abap.int4, abap.char(10), abap.dec(8,2)</a:t>
            </a:r>
          </a:p>
          <a:p>
            <a:endParaRPr lang="en-US"/>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Type Conversions</a:t>
            </a:r>
            <a:br>
              <a:rPr lang="en-US"/>
            </a:br>
            <a:r>
              <a:rPr lang="en-US" sz="1300"/>
              <a:t>More Features in ABAP CDS View</a:t>
            </a:r>
            <a:endParaRPr lang="en-US"/>
          </a:p>
        </p:txBody>
      </p:sp>
      <p:pic>
        <p:nvPicPr>
          <p:cNvPr id="9" name="Picture 8">
            <a:extLst>
              <a:ext uri="{FF2B5EF4-FFF2-40B4-BE49-F238E27FC236}">
                <a16:creationId xmlns:a16="http://schemas.microsoft.com/office/drawing/2014/main" id="{D9947820-1DD5-4110-9E09-5D16740A42D6}"/>
              </a:ext>
            </a:extLst>
          </p:cNvPr>
          <p:cNvPicPr>
            <a:picLocks noChangeAspect="1"/>
          </p:cNvPicPr>
          <p:nvPr/>
        </p:nvPicPr>
        <p:blipFill>
          <a:blip r:embed="rId3"/>
          <a:stretch>
            <a:fillRect/>
          </a:stretch>
        </p:blipFill>
        <p:spPr>
          <a:xfrm>
            <a:off x="7387054" y="2243076"/>
            <a:ext cx="4263609" cy="2371847"/>
          </a:xfrm>
          <a:prstGeom prst="rect">
            <a:avLst/>
          </a:prstGeom>
        </p:spPr>
      </p:pic>
    </p:spTree>
    <p:extLst>
      <p:ext uri="{BB962C8B-B14F-4D97-AF65-F5344CB8AC3E}">
        <p14:creationId xmlns:p14="http://schemas.microsoft.com/office/powerpoint/2010/main" val="24781697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CEA52-14B2-4261-B004-C4E5B53D6566}"/>
              </a:ext>
            </a:extLst>
          </p:cNvPr>
          <p:cNvSpPr>
            <a:spLocks noGrp="1"/>
          </p:cNvSpPr>
          <p:nvPr>
            <p:ph idx="1"/>
          </p:nvPr>
        </p:nvSpPr>
        <p:spPr/>
        <p:txBody>
          <a:bodyPr/>
          <a:lstStyle/>
          <a:p>
            <a:r>
              <a:rPr lang="en-US"/>
              <a:t>Exercise 05 – Arithmetic &amp; Type Conversions</a:t>
            </a:r>
          </a:p>
          <a:p>
            <a:pPr lvl="1"/>
            <a:r>
              <a:rPr lang="en-US"/>
              <a:t>Modify ABAP CDS View ‘ZI_TRAIN</a:t>
            </a:r>
            <a:r>
              <a:rPr lang="en-US" b="1"/>
              <a:t>XX</a:t>
            </a:r>
            <a:r>
              <a:rPr lang="en-US"/>
              <a:t>_MORE_01’</a:t>
            </a:r>
          </a:p>
          <a:p>
            <a:pPr lvl="2"/>
            <a:r>
              <a:rPr lang="en-US"/>
              <a:t>Change fields</a:t>
            </a:r>
          </a:p>
          <a:p>
            <a:pPr lvl="3"/>
            <a:r>
              <a:rPr lang="en-US"/>
              <a:t>CRITERIA</a:t>
            </a:r>
          </a:p>
          <a:p>
            <a:pPr lvl="4"/>
            <a:r>
              <a:rPr lang="en-US"/>
              <a:t>Change type to DEC(13,3)</a:t>
            </a:r>
          </a:p>
          <a:p>
            <a:pPr lvl="2"/>
            <a:r>
              <a:rPr lang="en-US"/>
              <a:t>Add fields</a:t>
            </a:r>
          </a:p>
          <a:p>
            <a:pPr lvl="3"/>
            <a:r>
              <a:rPr lang="en-US"/>
              <a:t>QTY_COND</a:t>
            </a:r>
          </a:p>
          <a:p>
            <a:pPr lvl="4"/>
            <a:r>
              <a:rPr lang="en-US"/>
              <a:t>If MDOC.STOCK_QTY &gt;= 2000 then display MDOC.STOCK_QTY / 10</a:t>
            </a:r>
          </a:p>
          <a:p>
            <a:pPr lvl="4"/>
            <a:r>
              <a:rPr lang="en-US"/>
              <a:t>Elseif MDOC.STOCK_QTY is between 0 - 2000 then display MDOC.STOCK_QTY * 10</a:t>
            </a:r>
          </a:p>
          <a:p>
            <a:pPr lvl="4"/>
            <a:r>
              <a:rPr lang="en-US"/>
              <a:t>Else display 0</a:t>
            </a:r>
          </a:p>
          <a:p>
            <a:pPr lvl="3"/>
            <a:r>
              <a:rPr lang="en-US"/>
              <a:t>QTY_CAST1</a:t>
            </a:r>
          </a:p>
          <a:p>
            <a:pPr lvl="4"/>
            <a:r>
              <a:rPr lang="en-US"/>
              <a:t>Same as QTY_COND but convert type QUAN(13,3)</a:t>
            </a:r>
          </a:p>
          <a:p>
            <a:pPr lvl="3"/>
            <a:r>
              <a:rPr lang="en-US"/>
              <a:t>QTY_CAST2</a:t>
            </a:r>
          </a:p>
          <a:p>
            <a:pPr lvl="4"/>
            <a:r>
              <a:rPr lang="en-US"/>
              <a:t>Same as QTY_COND but convert to data element NSDM_STOCK_QTY</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05 – Arithmetic &amp; Type Conversions</a:t>
            </a:r>
            <a:br>
              <a:rPr lang="en-US"/>
            </a:br>
            <a:r>
              <a:rPr lang="en-US" sz="1300"/>
              <a:t>More Features in ABAP CDS View</a:t>
            </a:r>
            <a:endParaRPr lang="en-US"/>
          </a:p>
        </p:txBody>
      </p:sp>
    </p:spTree>
    <p:extLst>
      <p:ext uri="{BB962C8B-B14F-4D97-AF65-F5344CB8AC3E}">
        <p14:creationId xmlns:p14="http://schemas.microsoft.com/office/powerpoint/2010/main" val="42353393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206096-FC0D-4467-B2E5-DE19C3A8572D}"/>
              </a:ext>
            </a:extLst>
          </p:cNvPr>
          <p:cNvSpPr>
            <a:spLocks noGrp="1"/>
          </p:cNvSpPr>
          <p:nvPr>
            <p:ph idx="1"/>
          </p:nvPr>
        </p:nvSpPr>
        <p:spPr/>
        <p:txBody>
          <a:bodyPr/>
          <a:lstStyle/>
          <a:p>
            <a:r>
              <a:rPr lang="en-US"/>
              <a:t>Add more fields and preview</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Exercise 05 – Arithmetic &amp; Type Conversions</a:t>
            </a:r>
            <a:br>
              <a:rPr lang="en-US"/>
            </a:br>
            <a:r>
              <a:rPr lang="en-US" sz="1300"/>
              <a:t>More Features in ABAP CDS View</a:t>
            </a:r>
            <a:endParaRPr lang="en-US"/>
          </a:p>
        </p:txBody>
      </p:sp>
      <p:pic>
        <p:nvPicPr>
          <p:cNvPr id="3" name="Picture 2">
            <a:extLst>
              <a:ext uri="{FF2B5EF4-FFF2-40B4-BE49-F238E27FC236}">
                <a16:creationId xmlns:a16="http://schemas.microsoft.com/office/drawing/2014/main" id="{3F7E3E56-E571-48AA-8119-EF78AA6FA0C0}"/>
              </a:ext>
            </a:extLst>
          </p:cNvPr>
          <p:cNvPicPr>
            <a:picLocks noChangeAspect="1"/>
          </p:cNvPicPr>
          <p:nvPr/>
        </p:nvPicPr>
        <p:blipFill>
          <a:blip r:embed="rId3"/>
          <a:stretch>
            <a:fillRect/>
          </a:stretch>
        </p:blipFill>
        <p:spPr>
          <a:xfrm>
            <a:off x="2131690" y="1934380"/>
            <a:ext cx="3683189" cy="3968954"/>
          </a:xfrm>
          <a:prstGeom prst="rect">
            <a:avLst/>
          </a:prstGeom>
        </p:spPr>
      </p:pic>
      <p:pic>
        <p:nvPicPr>
          <p:cNvPr id="6146" name="Picture 2">
            <a:extLst>
              <a:ext uri="{FF2B5EF4-FFF2-40B4-BE49-F238E27FC236}">
                <a16:creationId xmlns:a16="http://schemas.microsoft.com/office/drawing/2014/main" id="{44D6E1E9-0038-4792-950E-017DED085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22" y="3139037"/>
            <a:ext cx="5059940" cy="155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5349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FD06C99-576B-4843-B9DE-3C5D567BC88C}"/>
              </a:ext>
            </a:extLst>
          </p:cNvPr>
          <p:cNvSpPr>
            <a:spLocks noGrp="1"/>
          </p:cNvSpPr>
          <p:nvPr>
            <p:ph idx="1"/>
          </p:nvPr>
        </p:nvSpPr>
        <p:spPr/>
        <p:txBody>
          <a:bodyPr/>
          <a:lstStyle/>
          <a:p>
            <a:r>
              <a:rPr lang="en-US"/>
              <a:t>String Functions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String Functions</a:t>
            </a:r>
            <a:br>
              <a:rPr lang="en-US"/>
            </a:br>
            <a:r>
              <a:rPr lang="en-US" sz="1300"/>
              <a:t>More Features in ABAP CDS View</a:t>
            </a:r>
            <a:endParaRPr lang="en-US"/>
          </a:p>
        </p:txBody>
      </p:sp>
      <p:pic>
        <p:nvPicPr>
          <p:cNvPr id="4" name="Picture 3">
            <a:extLst>
              <a:ext uri="{FF2B5EF4-FFF2-40B4-BE49-F238E27FC236}">
                <a16:creationId xmlns:a16="http://schemas.microsoft.com/office/drawing/2014/main" id="{5829C4DE-6362-4316-BD3B-C95500C360A6}"/>
              </a:ext>
            </a:extLst>
          </p:cNvPr>
          <p:cNvPicPr>
            <a:picLocks noChangeAspect="1"/>
          </p:cNvPicPr>
          <p:nvPr/>
        </p:nvPicPr>
        <p:blipFill>
          <a:blip r:embed="rId3"/>
          <a:stretch>
            <a:fillRect/>
          </a:stretch>
        </p:blipFill>
        <p:spPr>
          <a:xfrm>
            <a:off x="3065403" y="1828800"/>
            <a:ext cx="6059482" cy="4416653"/>
          </a:xfrm>
          <a:prstGeom prst="rect">
            <a:avLst/>
          </a:prstGeom>
        </p:spPr>
      </p:pic>
    </p:spTree>
    <p:extLst>
      <p:ext uri="{BB962C8B-B14F-4D97-AF65-F5344CB8AC3E}">
        <p14:creationId xmlns:p14="http://schemas.microsoft.com/office/powerpoint/2010/main" val="38933880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0DF224-649B-4650-9C5A-454CE74A246A}"/>
              </a:ext>
            </a:extLst>
          </p:cNvPr>
          <p:cNvSpPr>
            <a:spLocks noGrp="1"/>
          </p:cNvSpPr>
          <p:nvPr>
            <p:ph idx="1"/>
          </p:nvPr>
        </p:nvSpPr>
        <p:spPr/>
        <p:txBody>
          <a:bodyPr/>
          <a:lstStyle/>
          <a:p>
            <a:r>
              <a:rPr lang="en-US"/>
              <a:t>String Functions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String Functions</a:t>
            </a:r>
            <a:br>
              <a:rPr lang="en-US"/>
            </a:br>
            <a:r>
              <a:rPr lang="en-US" sz="1300"/>
              <a:t>More Features in ABAP CDS View</a:t>
            </a:r>
            <a:endParaRPr lang="en-US"/>
          </a:p>
        </p:txBody>
      </p:sp>
      <p:pic>
        <p:nvPicPr>
          <p:cNvPr id="7" name="Picture 6">
            <a:extLst>
              <a:ext uri="{FF2B5EF4-FFF2-40B4-BE49-F238E27FC236}">
                <a16:creationId xmlns:a16="http://schemas.microsoft.com/office/drawing/2014/main" id="{563CA17A-F666-4F2E-B301-1069EFE8C859}"/>
              </a:ext>
            </a:extLst>
          </p:cNvPr>
          <p:cNvPicPr>
            <a:picLocks noChangeAspect="1"/>
          </p:cNvPicPr>
          <p:nvPr/>
        </p:nvPicPr>
        <p:blipFill>
          <a:blip r:embed="rId3"/>
          <a:stretch>
            <a:fillRect/>
          </a:stretch>
        </p:blipFill>
        <p:spPr>
          <a:xfrm>
            <a:off x="3115571" y="1828800"/>
            <a:ext cx="5959146" cy="3596825"/>
          </a:xfrm>
          <a:prstGeom prst="rect">
            <a:avLst/>
          </a:prstGeom>
        </p:spPr>
      </p:pic>
    </p:spTree>
    <p:extLst>
      <p:ext uri="{BB962C8B-B14F-4D97-AF65-F5344CB8AC3E}">
        <p14:creationId xmlns:p14="http://schemas.microsoft.com/office/powerpoint/2010/main" val="24372510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2ED6DB-C4CA-4CE5-90D2-246AAB2E37C8}"/>
              </a:ext>
            </a:extLst>
          </p:cNvPr>
          <p:cNvSpPr>
            <a:spLocks noGrp="1"/>
          </p:cNvSpPr>
          <p:nvPr>
            <p:ph idx="1"/>
          </p:nvPr>
        </p:nvSpPr>
        <p:spPr/>
        <p:txBody>
          <a:bodyPr/>
          <a:lstStyle/>
          <a:p>
            <a:r>
              <a:rPr lang="en-US"/>
              <a:t>String Functions</a:t>
            </a:r>
          </a:p>
        </p:txBody>
      </p:sp>
      <p:sp>
        <p:nvSpPr>
          <p:cNvPr id="8" name="Title 4">
            <a:extLst>
              <a:ext uri="{FF2B5EF4-FFF2-40B4-BE49-F238E27FC236}">
                <a16:creationId xmlns:a16="http://schemas.microsoft.com/office/drawing/2014/main" id="{069EF958-B018-4A3F-B37F-FC76D1895D41}"/>
              </a:ext>
            </a:extLst>
          </p:cNvPr>
          <p:cNvSpPr>
            <a:spLocks noGrp="1"/>
          </p:cNvSpPr>
          <p:nvPr>
            <p:ph type="title"/>
          </p:nvPr>
        </p:nvSpPr>
        <p:spPr/>
        <p:txBody>
          <a:bodyPr>
            <a:normAutofit/>
          </a:bodyPr>
          <a:lstStyle/>
          <a:p>
            <a:r>
              <a:rPr lang="en-US"/>
              <a:t>String Functions</a:t>
            </a:r>
            <a:br>
              <a:rPr lang="en-US"/>
            </a:br>
            <a:r>
              <a:rPr lang="en-US" sz="1300"/>
              <a:t>More Features in ABAP CDS View</a:t>
            </a:r>
            <a:endParaRPr lang="en-US"/>
          </a:p>
        </p:txBody>
      </p:sp>
      <p:pic>
        <p:nvPicPr>
          <p:cNvPr id="3" name="Picture 2">
            <a:extLst>
              <a:ext uri="{FF2B5EF4-FFF2-40B4-BE49-F238E27FC236}">
                <a16:creationId xmlns:a16="http://schemas.microsoft.com/office/drawing/2014/main" id="{3075CCDD-BA43-404E-A4FC-3A83F0A7DFCD}"/>
              </a:ext>
            </a:extLst>
          </p:cNvPr>
          <p:cNvPicPr>
            <a:picLocks noChangeAspect="1"/>
          </p:cNvPicPr>
          <p:nvPr/>
        </p:nvPicPr>
        <p:blipFill>
          <a:blip r:embed="rId3"/>
          <a:stretch>
            <a:fillRect/>
          </a:stretch>
        </p:blipFill>
        <p:spPr>
          <a:xfrm>
            <a:off x="3337832" y="1828800"/>
            <a:ext cx="5514623" cy="2897655"/>
          </a:xfrm>
          <a:prstGeom prst="rect">
            <a:avLst/>
          </a:prstGeom>
        </p:spPr>
      </p:pic>
    </p:spTree>
    <p:extLst>
      <p:ext uri="{BB962C8B-B14F-4D97-AF65-F5344CB8AC3E}">
        <p14:creationId xmlns:p14="http://schemas.microsoft.com/office/powerpoint/2010/main" val="988271369"/>
      </p:ext>
    </p:extLst>
  </p:cSld>
  <p:clrMapOvr>
    <a:masterClrMapping/>
  </p:clrMapOvr>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spPr>
      <a:bodyPr/>
      <a:lstStyle>
        <a:defPPr algn="l">
          <a:lnSpc>
            <a:spcPct val="150000"/>
          </a:lnSpc>
          <a:defRPr b="1" dirty="0">
            <a:solidFill>
              <a:schemeClr val="accent1">
                <a:lumMod val="75000"/>
              </a:schemeClr>
            </a:solidFill>
            <a:latin typeface="Verdana" panose="020B0604030504040204" pitchFamily="34" charset="0"/>
            <a:ea typeface="Verdana" panose="020B0604030504040204" pitchFamily="34" charset="0"/>
            <a:cs typeface="Arial" panose="020B0604020202020204" pitchFamily="34" charset="0"/>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0142E8C921D9A45B44F97B8A70BB04A" ma:contentTypeVersion="2" ma:contentTypeDescription="Create a new document." ma:contentTypeScope="" ma:versionID="cfeef6e1f12d86f62d2e4c540bd6590a">
  <xsd:schema xmlns:xsd="http://www.w3.org/2001/XMLSchema" xmlns:xs="http://www.w3.org/2001/XMLSchema" xmlns:p="http://schemas.microsoft.com/office/2006/metadata/properties" xmlns:ns2="6336f0e6-2149-4c5c-8e89-2b6ad300fa9c" targetNamespace="http://schemas.microsoft.com/office/2006/metadata/properties" ma:root="true" ma:fieldsID="91cbbd790570cf9fc5f1e0c57522025d" ns2:_="">
    <xsd:import namespace="6336f0e6-2149-4c5c-8e89-2b6ad300fa9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36f0e6-2149-4c5c-8e89-2b6ad300fa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C17C95-8029-40FC-AC61-5693F847FFDC}">
  <ds:schemaRefs>
    <ds:schemaRef ds:uri="http://schemas.microsoft.com/sharepoint/v3/contenttype/forms"/>
  </ds:schemaRefs>
</ds:datastoreItem>
</file>

<file path=customXml/itemProps2.xml><?xml version="1.0" encoding="utf-8"?>
<ds:datastoreItem xmlns:ds="http://schemas.openxmlformats.org/officeDocument/2006/customXml" ds:itemID="{BB6BECE5-735D-41C9-8757-A8ED770108BF}">
  <ds:schemaRefs>
    <ds:schemaRef ds:uri="6336f0e6-2149-4c5c-8e89-2b6ad300fa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2582E5F-71A2-4EBD-AA55-ACFE8C6DBF0E}">
  <ds:schemaRefs>
    <ds:schemaRef ds:uri="6336f0e6-2149-4c5c-8e89-2b6ad300fa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TotalTime>
  <Words>10324</Words>
  <Application>Microsoft Macintosh PowerPoint</Application>
  <PresentationFormat>Widescreen</PresentationFormat>
  <Paragraphs>1279</Paragraphs>
  <Slides>159</Slides>
  <Notes>147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159</vt:i4>
      </vt:variant>
    </vt:vector>
  </HeadingPairs>
  <TitlesOfParts>
    <vt:vector size="164" baseType="lpstr">
      <vt:lpstr>Arial</vt:lpstr>
      <vt:lpstr>Calibri</vt:lpstr>
      <vt:lpstr>Verdana</vt:lpstr>
      <vt:lpstr>Wingdings</vt:lpstr>
      <vt:lpstr>4_Office Theme</vt:lpstr>
      <vt:lpstr>ABAP Core Data Services (ABAP CDS)</vt:lpstr>
      <vt:lpstr>PowerPoint Presentation</vt:lpstr>
      <vt:lpstr>Agenda</vt:lpstr>
      <vt:lpstr>Agenda</vt:lpstr>
      <vt:lpstr>Agenda</vt:lpstr>
      <vt:lpstr>PowerPoint Presentation</vt:lpstr>
      <vt:lpstr>Basic ABAP CDS View What would you gain from this course?</vt:lpstr>
      <vt:lpstr>Basic ABAP CDS View What would you gain from this course?</vt:lpstr>
      <vt:lpstr>Consume ABAP CDS View What would you gain from this course?</vt:lpstr>
      <vt:lpstr>Consume ABAP CDS View What would you gain from this course?</vt:lpstr>
      <vt:lpstr>Consume ABAP CDS View What would you gain from this course?</vt:lpstr>
      <vt:lpstr>Consume ABAP CDS View What would you gain from this course?</vt:lpstr>
      <vt:lpstr>Consume ABAP CDS View What would you gain from this course?</vt:lpstr>
      <vt:lpstr>Consume ABAP CDS View What would you gain from this course?</vt:lpstr>
      <vt:lpstr>PowerPoint Presentation</vt:lpstr>
      <vt:lpstr>SAP S/4HANA Introduction SAP HANA Basics and Technical Concepts</vt:lpstr>
      <vt:lpstr>SAP S/4HANA Introduction SAP HANA Basics and Technical Concepts</vt:lpstr>
      <vt:lpstr>SAP S/4HANA Introduction SAP HANA Basics and Technical Concepts</vt:lpstr>
      <vt:lpstr>SAP S/4HANA Software Technology Innovation SAP HANA Basics and Technical Concepts</vt:lpstr>
      <vt:lpstr>SAP S/4HANA Software Technology Innovation SAP HANA Basics and Technical Concepts</vt:lpstr>
      <vt:lpstr>SAP S/4HANA Software Technology Innovation SAP HANA Basics and Technical Concepts</vt:lpstr>
      <vt:lpstr>SAP S/4HANA Software Technology Innovation SAP HANA Basics and Technical Concepts</vt:lpstr>
      <vt:lpstr>SAP S/4HANA Software Technology Innovation SAP HANA Basics and Technical Concepts</vt:lpstr>
      <vt:lpstr>SAP S/4HANA Software Technology Innovation SAP HANA Basics and Technical Concepts</vt:lpstr>
      <vt:lpstr>SAP S/4HANA Software Technology Innovation SAP HANA Basics and Technical Concepts</vt:lpstr>
      <vt:lpstr>PowerPoint Presentation</vt:lpstr>
      <vt:lpstr>New Programming Approach SAP HANA New Programming Approach</vt:lpstr>
      <vt:lpstr>New Programming Approach SAP HANA New Programming Approach</vt:lpstr>
      <vt:lpstr>Performance Guidelines SAP HANA New Programming Approach</vt:lpstr>
      <vt:lpstr>Performance Guidelines SAP HANA New Programming Approach</vt:lpstr>
      <vt:lpstr>Performance Guidelines SAP HANA New Programming Approach</vt:lpstr>
      <vt:lpstr>Performance Guidelines SAP HANA New Programming Approach</vt:lpstr>
      <vt:lpstr>Performance Guidelines SAP HANA New Programming Approach</vt:lpstr>
      <vt:lpstr>Bottom-Up vs Top-Down SAP HANA New Programming Approach</vt:lpstr>
      <vt:lpstr>Bottom-Up vs Top-Down SAP HANA New Programming Approach</vt:lpstr>
      <vt:lpstr>PowerPoint Presentation</vt:lpstr>
      <vt:lpstr>What is ADT? ABAP Development Tools (ADT)</vt:lpstr>
      <vt:lpstr>Installations ABAP Development Tools (ADT)</vt:lpstr>
      <vt:lpstr>Installations ABAP Development Tools (ADT)</vt:lpstr>
      <vt:lpstr>Installations ABAP Development Tools (ADT)</vt:lpstr>
      <vt:lpstr>Installations ABAP Development Tools (ADT)</vt:lpstr>
      <vt:lpstr>Installations ABAP Development Tools (ADT)</vt:lpstr>
      <vt:lpstr>Installations ABAP Development Tools (ADT)</vt:lpstr>
      <vt:lpstr>Installations ABAP Development Tools (ADT)</vt:lpstr>
      <vt:lpstr>ABAP Project ABAP Development Tools (ADT)</vt:lpstr>
      <vt:lpstr>ABAP Project ABAP Development Tools (ADT)</vt:lpstr>
      <vt:lpstr>Shortcuts ABAP Development Tools (ADT)</vt:lpstr>
      <vt:lpstr>Shortcuts ABAP Development Tools (ADT)</vt:lpstr>
      <vt:lpstr>SQL Console ABAP Development Tools (ADT)</vt:lpstr>
      <vt:lpstr>Theme ABAP Development Tools (ADT)</vt:lpstr>
      <vt:lpstr>Theme ABAP Development Tools (ADT)</vt:lpstr>
      <vt:lpstr>PowerPoint Presentation</vt:lpstr>
      <vt:lpstr>Data Definitions Basic Features in ABAP CDS View</vt:lpstr>
      <vt:lpstr>Data Definitions Basic Features in ABAP CDS View</vt:lpstr>
      <vt:lpstr>Data Definitions Basic Features in ABAP CDS View</vt:lpstr>
      <vt:lpstr>Data Definitions Basic Features in ABAP CDS View</vt:lpstr>
      <vt:lpstr>Data Definitions Basic Features in ABAP CDS View</vt:lpstr>
      <vt:lpstr>Views Comparison Basic Features in ABAP CDS View</vt:lpstr>
      <vt:lpstr>Naming Convention Basic Features in ABAP CDS View</vt:lpstr>
      <vt:lpstr>Naming Convention Basic Features in ABAP CDS View</vt:lpstr>
      <vt:lpstr>Exercise 01 – Create a simple ABAP CDS View Basic Features in ABAP CDS View</vt:lpstr>
      <vt:lpstr>Exercise 01 – Create a simple ABAP CDS View Basic Features in ABAP CDS View</vt:lpstr>
      <vt:lpstr>Exercise 01 – Create a simple ABAP CDS View Basic Features in ABAP CDS View</vt:lpstr>
      <vt:lpstr>Exercise 01 – Create a simple ABAP CDS View Basic Features in ABAP CDS View</vt:lpstr>
      <vt:lpstr>Exercise 01 – Create a simple ABAP CDS View Basic Features in ABAP CDS View</vt:lpstr>
      <vt:lpstr>Exercise 01 – Create a simple ABAP CDS View Basic Features in ABAP CDS View</vt:lpstr>
      <vt:lpstr>Exercise 01 – Create a simple ABAP CDS View Basic Features in ABAP CDS View</vt:lpstr>
      <vt:lpstr>Exercise 01 – Create a simple ABAP CDS View Basic Features in ABAP CDS View</vt:lpstr>
      <vt:lpstr>Naming Rules and Recommendations Basic Features in ABAP CDS View</vt:lpstr>
      <vt:lpstr>Consume ABAP CDS View Basic Features in ABAP CDS View</vt:lpstr>
      <vt:lpstr>Consume ABAP CDS View Basic Features in ABAP CDS View</vt:lpstr>
      <vt:lpstr>Consume ABAP CDS View Basic Features in ABAP CDS View</vt:lpstr>
      <vt:lpstr>Exercise 02 – Consume ABAP CDS View by Open SQL Basic Features in ABAP CDS View</vt:lpstr>
      <vt:lpstr>Exercise 02 – Consume ABAP CDS View by Open SQL Basic Features in ABAP CDS View</vt:lpstr>
      <vt:lpstr>JOIN Basic Features in ABAP CDS View</vt:lpstr>
      <vt:lpstr>Exercise 02 – JOIN Basic Features in ABAP CDS View</vt:lpstr>
      <vt:lpstr>Exercise 02 – JOIN Basic Features in ABAP CDS View</vt:lpstr>
      <vt:lpstr>Exercise 02 – JOIN Basic Features in ABAP CDS View</vt:lpstr>
      <vt:lpstr>Exercise 02 – JOIN Basic Features in ABAP CDS View</vt:lpstr>
      <vt:lpstr>Annotations Basic Features in ABAP CDS View</vt:lpstr>
      <vt:lpstr>Annotations Basic Features in ABAP CDS View</vt:lpstr>
      <vt:lpstr>Annotations Basic Features in ABAP CDS View</vt:lpstr>
      <vt:lpstr>Exercise 03 – Annotations Basic Features in ABAP CDS View</vt:lpstr>
      <vt:lpstr>Exercise 03 – Annotations Basic Features in ABAP CDS View</vt:lpstr>
      <vt:lpstr>Exercise 03 – Annotations Basic Features in ABAP CDS View</vt:lpstr>
      <vt:lpstr>Exercise 03 – Annotations Basic Features in ABAP CDS View</vt:lpstr>
      <vt:lpstr>PowerPoint Presentation</vt:lpstr>
      <vt:lpstr>Literals More Features in ABAP CDS View</vt:lpstr>
      <vt:lpstr>Condition Expressions More Features in ABAP CDS View</vt:lpstr>
      <vt:lpstr>Exercise 04 – Literals &amp; Condition More Features in ABAP CDS View</vt:lpstr>
      <vt:lpstr>Exercise 04 – Literals &amp; Condition More Features in ABAP CDS View</vt:lpstr>
      <vt:lpstr>Arithmetic More Features in ABAP CDS View</vt:lpstr>
      <vt:lpstr>Arithmetic More Features in ABAP CDS View</vt:lpstr>
      <vt:lpstr>Type Conversions More Features in ABAP CDS View</vt:lpstr>
      <vt:lpstr>Exercise 05 – Arithmetic &amp; Type Conversions More Features in ABAP CDS View</vt:lpstr>
      <vt:lpstr>Exercise 05 – Arithmetic &amp; Type Conversions More Features in ABAP CDS View</vt:lpstr>
      <vt:lpstr>String Functions More Features in ABAP CDS View</vt:lpstr>
      <vt:lpstr>String Functions More Features in ABAP CDS View</vt:lpstr>
      <vt:lpstr>String Functions More Features in ABAP CDS View</vt:lpstr>
      <vt:lpstr>String Functions More Features in ABAP CDS View</vt:lpstr>
      <vt:lpstr>Exercise 06 – String Functions More Features in ABAP CDS View</vt:lpstr>
      <vt:lpstr>Exercise 06 – String Functions More Features in ABAP CDS View</vt:lpstr>
      <vt:lpstr>Currency and Unit Conversion More Features in ABAP CDS View</vt:lpstr>
      <vt:lpstr>Currency and Unit Conversion More Features in ABAP CDS View</vt:lpstr>
      <vt:lpstr>Currency and Unit Conversion More Features in ABAP CDS View</vt:lpstr>
      <vt:lpstr>Exercise 07 – Currency and Unit Conversion More Features in ABAP CDS View</vt:lpstr>
      <vt:lpstr>Exercise 07 – Currency and Unit Conversion More Features in ABAP CDS View</vt:lpstr>
      <vt:lpstr>Date Functions More Features in ABAP CDS View</vt:lpstr>
      <vt:lpstr>Exercise 08 – Date Functions More Features in ABAP CDS View`</vt:lpstr>
      <vt:lpstr>Exercise 08 – Date Functions More Features in ABAP CDS View</vt:lpstr>
      <vt:lpstr>Aggregate Expressions More Features in ABAP CDS View</vt:lpstr>
      <vt:lpstr>Aggregate Expressions More Features in ABAP CDS View</vt:lpstr>
      <vt:lpstr>Aggregate Expressions More Features in ABAP CDS View</vt:lpstr>
      <vt:lpstr>Exercise 08 – Aggregate Expressions More Features in ABAP CDS View</vt:lpstr>
      <vt:lpstr>Exercise 08 – Aggregate Expressions More Features in ABAP CDS View</vt:lpstr>
      <vt:lpstr>Union More Features in ABAP CDS View</vt:lpstr>
      <vt:lpstr>Union More Features in ABAP CDS View</vt:lpstr>
      <vt:lpstr>Union More Features in ABAP CDS View</vt:lpstr>
      <vt:lpstr>Exercise 09 – Union More Features in ABAP CDS View</vt:lpstr>
      <vt:lpstr>Exercise 09 – Union More Features in ABAP CDS View</vt:lpstr>
      <vt:lpstr>PowerPoint Presentation</vt:lpstr>
      <vt:lpstr>Defining CDS Views with Input Parameters Advanced Concepts</vt:lpstr>
      <vt:lpstr>Defining CDS Views with Input Parameters Advanced Concepts</vt:lpstr>
      <vt:lpstr>Consume CDS Views with Input Parameters Advanced Concepts</vt:lpstr>
      <vt:lpstr>Consume CDS Views with Input Parameters Advanced Concepts</vt:lpstr>
      <vt:lpstr>Consume CDS Views with Input Parameters Advanced Concepts</vt:lpstr>
      <vt:lpstr>Consume CDS Views with Input Parameters Advanced Concepts</vt:lpstr>
      <vt:lpstr>Consume CDS Views with Input Parameters Advanced Concepts</vt:lpstr>
      <vt:lpstr>Consume CDS Views with Input Parameters Advanced Concepts</vt:lpstr>
      <vt:lpstr>Exercise 10 – Input Parameters Advanced Concepts</vt:lpstr>
      <vt:lpstr>Exercise 10 – Input Parameters Advanced Concepts</vt:lpstr>
      <vt:lpstr>Exercise 10 – Input Parameters Advanced Concepts</vt:lpstr>
      <vt:lpstr>Exercise 10 – Input Parameters Advanced Concepts</vt:lpstr>
      <vt:lpstr>Exercise 11 – Input Parameters View-on-View Advanced Concepts</vt:lpstr>
      <vt:lpstr>Exercise 11 – Input Parameters View-on-View Advanced Concepts</vt:lpstr>
      <vt:lpstr>Exercise 11 – Input Parameters View-on-View Advanced Concepts</vt:lpstr>
      <vt:lpstr>Exercise 11 – Input Parameters View-on-View Advanced Concepts</vt:lpstr>
      <vt:lpstr>Exercise 12 – Simplify Exercise 11 Advanced Concepts</vt:lpstr>
      <vt:lpstr>Exercise 12 – Simplify Exercise 11 Advanced Concepts</vt:lpstr>
      <vt:lpstr>Exercise 12 – Simplify Exercise 11 Advanced Concepts</vt:lpstr>
      <vt:lpstr>Exercise 12 – Simplify Exercise 11 Advanced Concepts</vt:lpstr>
      <vt:lpstr>Access Controls Advanced Concepts</vt:lpstr>
      <vt:lpstr>Access Controls Advanced Concepts</vt:lpstr>
      <vt:lpstr>Access Controls Advanced Concepts</vt:lpstr>
      <vt:lpstr>Access Controls Advanced Concepts</vt:lpstr>
      <vt:lpstr>Exercise 13 – Access Controls Advanced Concepts</vt:lpstr>
      <vt:lpstr>Exercise 13 – Access Controls Advanced Concepts</vt:lpstr>
      <vt:lpstr>Exercise 13 – Access Controls Advanced Concepts</vt:lpstr>
      <vt:lpstr>Exercise 13 – Access Controls Advanced Concepts</vt:lpstr>
      <vt:lpstr>Exercise 13 – Access Controls Advanced Concepts</vt:lpstr>
      <vt:lpstr>Associations Advanced Concepts</vt:lpstr>
      <vt:lpstr>Associations Advanced Concepts</vt:lpstr>
      <vt:lpstr>Associations Advanced Concepts</vt:lpstr>
      <vt:lpstr>Associations Advanced Concepts</vt:lpstr>
      <vt:lpstr>Exercise 14 – Associations Advanced Concepts</vt:lpstr>
      <vt:lpstr>Exercise 14 – Associations Advanced Concepts</vt:lpstr>
      <vt:lpstr>Exercise 14 – Associations Advanced Concepts</vt:lpstr>
      <vt:lpstr>Exercise 14 – Associations Advanced Concepts</vt:lpstr>
      <vt:lpstr>Exercise 14 – Associations Advanced Concepts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Company Introduction : Finance CP ALL Together SAP S/4HANA Transformation 2 March 2020 </dc:title>
  <dc:creator>Nuncharin Sithinamsuwan</dc:creator>
  <cp:lastModifiedBy>PATSARUN CHUAISONGKHRO</cp:lastModifiedBy>
  <cp:revision>4</cp:revision>
  <dcterms:created xsi:type="dcterms:W3CDTF">2020-03-02T04:43:12Z</dcterms:created>
  <dcterms:modified xsi:type="dcterms:W3CDTF">2023-01-12T10:59:35Z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0x010100D0142E8C921D9A45B44F97B8A70BB04A</vt:lpwstr>
  </property>
</Properties>
</file>